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23"/>
  </p:notesMasterIdLst>
  <p:handoutMasterIdLst>
    <p:handoutMasterId r:id="rId24"/>
  </p:handoutMasterIdLst>
  <p:sldIdLst>
    <p:sldId id="769" r:id="rId7"/>
    <p:sldId id="1529" r:id="rId8"/>
    <p:sldId id="1405" r:id="rId9"/>
    <p:sldId id="1626" r:id="rId10"/>
    <p:sldId id="1623" r:id="rId11"/>
    <p:sldId id="1628" r:id="rId12"/>
    <p:sldId id="1629" r:id="rId13"/>
    <p:sldId id="1625" r:id="rId14"/>
    <p:sldId id="1630" r:id="rId15"/>
    <p:sldId id="1632" r:id="rId16"/>
    <p:sldId id="1633" r:id="rId17"/>
    <p:sldId id="1631" r:id="rId18"/>
    <p:sldId id="1621" r:id="rId19"/>
    <p:sldId id="1620" r:id="rId20"/>
    <p:sldId id="1541" r:id="rId21"/>
    <p:sldId id="1537"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FDE"/>
    <a:srgbClr val="F1C400"/>
    <a:srgbClr val="A15A95"/>
    <a:srgbClr val="CF4520"/>
    <a:srgbClr val="092C74"/>
    <a:srgbClr val="E0E0E0"/>
    <a:srgbClr val="68ACE5"/>
    <a:srgbClr val="0072CE"/>
    <a:srgbClr val="009B77"/>
    <a:srgbClr val="FFF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03" autoAdjust="0"/>
    <p:restoredTop sz="96094" autoAdjust="0"/>
  </p:normalViewPr>
  <p:slideViewPr>
    <p:cSldViewPr snapToGrid="0" showGuides="1">
      <p:cViewPr varScale="1">
        <p:scale>
          <a:sx n="140" d="100"/>
          <a:sy n="140" d="100"/>
        </p:scale>
        <p:origin x="96" y="184"/>
      </p:cViewPr>
      <p:guideLst>
        <p:guide orient="horz" pos="1620"/>
        <p:guide pos="2880"/>
        <p:guide pos="5472"/>
        <p:guide pos="288"/>
        <p:guide orient="horz" pos="270"/>
        <p:guide orient="horz" pos="2988"/>
      </p:guideLst>
    </p:cSldViewPr>
  </p:slideViewPr>
  <p:outlineViewPr>
    <p:cViewPr>
      <p:scale>
        <a:sx n="33" d="100"/>
        <a:sy n="33" d="100"/>
      </p:scale>
      <p:origin x="0" y="-32898"/>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AFB3A8C3-A19A-45C2-BCF6-3169346EB374}"/>
    <pc:docChg chg="modSld">
      <pc:chgData name="Drgona, Jan" userId="8107277a-43fb-42e1-8aa0-684adf187181" providerId="ADAL" clId="{AFB3A8C3-A19A-45C2-BCF6-3169346EB374}" dt="2024-11-07T05:07:42.746" v="0" actId="729"/>
      <pc:docMkLst>
        <pc:docMk/>
      </pc:docMkLst>
      <pc:sldChg chg="mod modShow">
        <pc:chgData name="Drgona, Jan" userId="8107277a-43fb-42e1-8aa0-684adf187181" providerId="ADAL" clId="{AFB3A8C3-A19A-45C2-BCF6-3169346EB374}" dt="2024-11-07T05:07:42.746" v="0" actId="729"/>
        <pc:sldMkLst>
          <pc:docMk/>
          <pc:sldMk cId="2673599166" sldId="1531"/>
        </pc:sldMkLst>
      </pc:sldChg>
    </pc:docChg>
  </pc:docChgLst>
  <pc:docChgLst>
    <pc:chgData name="Drgona, Jan" userId="8107277a-43fb-42e1-8aa0-684adf187181" providerId="ADAL" clId="{299CA028-6463-4E89-A484-56532AB6C869}"/>
    <pc:docChg chg="undo custSel addSld modSld sldOrd">
      <pc:chgData name="Drgona, Jan" userId="8107277a-43fb-42e1-8aa0-684adf187181" providerId="ADAL" clId="{299CA028-6463-4E89-A484-56532AB6C869}" dt="2024-09-05T16:19:58.018" v="302" actId="14100"/>
      <pc:docMkLst>
        <pc:docMk/>
      </pc:docMkLst>
      <pc:sldChg chg="modSp add mod ord">
        <pc:chgData name="Drgona, Jan" userId="8107277a-43fb-42e1-8aa0-684adf187181" providerId="ADAL" clId="{299CA028-6463-4E89-A484-56532AB6C869}" dt="2024-09-05T16:04:41.035" v="283" actId="20577"/>
        <pc:sldMkLst>
          <pc:docMk/>
          <pc:sldMk cId="2673599166" sldId="1531"/>
        </pc:sldMkLst>
        <pc:spChg chg="mod">
          <ac:chgData name="Drgona, Jan" userId="8107277a-43fb-42e1-8aa0-684adf187181" providerId="ADAL" clId="{299CA028-6463-4E89-A484-56532AB6C869}" dt="2024-09-05T16:03:54.250" v="245"/>
          <ac:spMkLst>
            <pc:docMk/>
            <pc:sldMk cId="2673599166" sldId="1531"/>
            <ac:spMk id="2" creationId="{887473A6-D239-98EB-AD36-5F2FEB23153B}"/>
          </ac:spMkLst>
        </pc:spChg>
        <pc:spChg chg="mod">
          <ac:chgData name="Drgona, Jan" userId="8107277a-43fb-42e1-8aa0-684adf187181" providerId="ADAL" clId="{299CA028-6463-4E89-A484-56532AB6C869}" dt="2024-09-05T16:04:11.745" v="267" actId="20577"/>
          <ac:spMkLst>
            <pc:docMk/>
            <pc:sldMk cId="2673599166" sldId="1531"/>
            <ac:spMk id="7" creationId="{45127215-EE98-4689-AF10-0BED9331B992}"/>
          </ac:spMkLst>
        </pc:spChg>
        <pc:spChg chg="mod">
          <ac:chgData name="Drgona, Jan" userId="8107277a-43fb-42e1-8aa0-684adf187181" providerId="ADAL" clId="{299CA028-6463-4E89-A484-56532AB6C869}" dt="2024-09-05T16:04:41.035" v="283" actId="20577"/>
          <ac:spMkLst>
            <pc:docMk/>
            <pc:sldMk cId="2673599166" sldId="1531"/>
            <ac:spMk id="12" creationId="{FD77B159-7718-027F-8F33-EF5E98A0640F}"/>
          </ac:spMkLst>
        </pc:spChg>
      </pc:sldChg>
      <pc:sldChg chg="modSp mod">
        <pc:chgData name="Drgona, Jan" userId="8107277a-43fb-42e1-8aa0-684adf187181" providerId="ADAL" clId="{299CA028-6463-4E89-A484-56532AB6C869}" dt="2024-09-05T00:42:45.881" v="244" actId="108"/>
        <pc:sldMkLst>
          <pc:docMk/>
          <pc:sldMk cId="3649149362" sldId="1565"/>
        </pc:sldMkLst>
        <pc:spChg chg="mod">
          <ac:chgData name="Drgona, Jan" userId="8107277a-43fb-42e1-8aa0-684adf187181" providerId="ADAL" clId="{299CA028-6463-4E89-A484-56532AB6C869}" dt="2024-09-05T00:38:23.855" v="205" actId="1076"/>
          <ac:spMkLst>
            <pc:docMk/>
            <pc:sldMk cId="3649149362" sldId="1565"/>
            <ac:spMk id="8" creationId="{46F12F53-441B-45F6-9781-158C8416EBCC}"/>
          </ac:spMkLst>
        </pc:spChg>
        <pc:spChg chg="mod">
          <ac:chgData name="Drgona, Jan" userId="8107277a-43fb-42e1-8aa0-684adf187181" providerId="ADAL" clId="{299CA028-6463-4E89-A484-56532AB6C869}" dt="2024-09-05T00:38:23.855" v="205" actId="1076"/>
          <ac:spMkLst>
            <pc:docMk/>
            <pc:sldMk cId="3649149362" sldId="1565"/>
            <ac:spMk id="9" creationId="{67F8BD0C-7071-B19E-BADF-328D909D22AB}"/>
          </ac:spMkLst>
        </pc:spChg>
        <pc:spChg chg="mod">
          <ac:chgData name="Drgona, Jan" userId="8107277a-43fb-42e1-8aa0-684adf187181" providerId="ADAL" clId="{299CA028-6463-4E89-A484-56532AB6C869}" dt="2024-09-05T00:42:45.881" v="244" actId="108"/>
          <ac:spMkLst>
            <pc:docMk/>
            <pc:sldMk cId="3649149362" sldId="1565"/>
            <ac:spMk id="10" creationId="{542A8E21-935D-E03F-09B7-F08F02A829BB}"/>
          </ac:spMkLst>
        </pc:spChg>
        <pc:spChg chg="mod">
          <ac:chgData name="Drgona, Jan" userId="8107277a-43fb-42e1-8aa0-684adf187181" providerId="ADAL" clId="{299CA028-6463-4E89-A484-56532AB6C869}" dt="2024-09-05T00:38:23.855" v="205" actId="1076"/>
          <ac:spMkLst>
            <pc:docMk/>
            <pc:sldMk cId="3649149362" sldId="1565"/>
            <ac:spMk id="15" creationId="{BD404F72-37F0-A9BD-4C22-1637010DD3C4}"/>
          </ac:spMkLst>
        </pc:spChg>
        <pc:spChg chg="mod">
          <ac:chgData name="Drgona, Jan" userId="8107277a-43fb-42e1-8aa0-684adf187181" providerId="ADAL" clId="{299CA028-6463-4E89-A484-56532AB6C869}" dt="2024-09-05T00:38:23.855" v="205" actId="1076"/>
          <ac:spMkLst>
            <pc:docMk/>
            <pc:sldMk cId="3649149362" sldId="1565"/>
            <ac:spMk id="19" creationId="{AE5AA082-BA78-DC4B-B0D6-B5C472B5BA3F}"/>
          </ac:spMkLst>
        </pc:spChg>
        <pc:spChg chg="mod">
          <ac:chgData name="Drgona, Jan" userId="8107277a-43fb-42e1-8aa0-684adf187181" providerId="ADAL" clId="{299CA028-6463-4E89-A484-56532AB6C869}" dt="2024-09-05T00:38:23.855" v="205" actId="1076"/>
          <ac:spMkLst>
            <pc:docMk/>
            <pc:sldMk cId="3649149362" sldId="1565"/>
            <ac:spMk id="26" creationId="{141192A8-26E6-2888-4BC3-1A88BF33A68D}"/>
          </ac:spMkLst>
        </pc:spChg>
        <pc:spChg chg="mod">
          <ac:chgData name="Drgona, Jan" userId="8107277a-43fb-42e1-8aa0-684adf187181" providerId="ADAL" clId="{299CA028-6463-4E89-A484-56532AB6C869}" dt="2024-09-05T00:38:27.013" v="206" actId="14100"/>
          <ac:spMkLst>
            <pc:docMk/>
            <pc:sldMk cId="3649149362" sldId="1565"/>
            <ac:spMk id="27" creationId="{3ED2EBDD-AD33-4C52-BFE0-7A3656EE491E}"/>
          </ac:spMkLst>
        </pc:spChg>
        <pc:spChg chg="mod">
          <ac:chgData name="Drgona, Jan" userId="8107277a-43fb-42e1-8aa0-684adf187181" providerId="ADAL" clId="{299CA028-6463-4E89-A484-56532AB6C869}" dt="2024-09-05T00:38:23.855" v="205" actId="1076"/>
          <ac:spMkLst>
            <pc:docMk/>
            <pc:sldMk cId="3649149362" sldId="1565"/>
            <ac:spMk id="29" creationId="{0CDA758C-B01A-FB70-C26A-7804CABA986F}"/>
          </ac:spMkLst>
        </pc:spChg>
        <pc:spChg chg="mod">
          <ac:chgData name="Drgona, Jan" userId="8107277a-43fb-42e1-8aa0-684adf187181" providerId="ADAL" clId="{299CA028-6463-4E89-A484-56532AB6C869}" dt="2024-09-05T00:38:23.855" v="205" actId="1076"/>
          <ac:spMkLst>
            <pc:docMk/>
            <pc:sldMk cId="3649149362" sldId="1565"/>
            <ac:spMk id="30" creationId="{E70BEF49-279B-A8C9-3E31-DC5350BA0B7B}"/>
          </ac:spMkLst>
        </pc:spChg>
        <pc:picChg chg="mod">
          <ac:chgData name="Drgona, Jan" userId="8107277a-43fb-42e1-8aa0-684adf187181" providerId="ADAL" clId="{299CA028-6463-4E89-A484-56532AB6C869}" dt="2024-09-05T00:38:23.855" v="205" actId="1076"/>
          <ac:picMkLst>
            <pc:docMk/>
            <pc:sldMk cId="3649149362" sldId="1565"/>
            <ac:picMk id="2" creationId="{1A5328E4-03D2-A48F-16E0-0CB15A2067E7}"/>
          </ac:picMkLst>
        </pc:picChg>
        <pc:picChg chg="mod">
          <ac:chgData name="Drgona, Jan" userId="8107277a-43fb-42e1-8aa0-684adf187181" providerId="ADAL" clId="{299CA028-6463-4E89-A484-56532AB6C869}" dt="2024-09-05T00:38:23.855" v="205" actId="1076"/>
          <ac:picMkLst>
            <pc:docMk/>
            <pc:sldMk cId="3649149362" sldId="1565"/>
            <ac:picMk id="13" creationId="{59B78B88-6E76-12F6-FFCA-1A5669A64479}"/>
          </ac:picMkLst>
        </pc:picChg>
        <pc:picChg chg="mod">
          <ac:chgData name="Drgona, Jan" userId="8107277a-43fb-42e1-8aa0-684adf187181" providerId="ADAL" clId="{299CA028-6463-4E89-A484-56532AB6C869}" dt="2024-09-05T00:38:23.855" v="205" actId="1076"/>
          <ac:picMkLst>
            <pc:docMk/>
            <pc:sldMk cId="3649149362" sldId="1565"/>
            <ac:picMk id="16" creationId="{001C59AE-AB62-D444-9B1F-8C6E5B38976C}"/>
          </ac:picMkLst>
        </pc:picChg>
        <pc:picChg chg="mod">
          <ac:chgData name="Drgona, Jan" userId="8107277a-43fb-42e1-8aa0-684adf187181" providerId="ADAL" clId="{299CA028-6463-4E89-A484-56532AB6C869}" dt="2024-09-05T00:38:23.855" v="205" actId="1076"/>
          <ac:picMkLst>
            <pc:docMk/>
            <pc:sldMk cId="3649149362" sldId="1565"/>
            <ac:picMk id="20" creationId="{A3B78A84-72A5-A660-7A2D-3E8EC2CC3E9E}"/>
          </ac:picMkLst>
        </pc:picChg>
        <pc:picChg chg="mod">
          <ac:chgData name="Drgona, Jan" userId="8107277a-43fb-42e1-8aa0-684adf187181" providerId="ADAL" clId="{299CA028-6463-4E89-A484-56532AB6C869}" dt="2024-09-05T00:38:23.855" v="205" actId="1076"/>
          <ac:picMkLst>
            <pc:docMk/>
            <pc:sldMk cId="3649149362" sldId="1565"/>
            <ac:picMk id="22" creationId="{09A639CD-C459-4EEF-A39C-7F2D80B7F5ED}"/>
          </ac:picMkLst>
        </pc:picChg>
        <pc:picChg chg="mod">
          <ac:chgData name="Drgona, Jan" userId="8107277a-43fb-42e1-8aa0-684adf187181" providerId="ADAL" clId="{299CA028-6463-4E89-A484-56532AB6C869}" dt="2024-09-05T00:38:23.855" v="205" actId="1076"/>
          <ac:picMkLst>
            <pc:docMk/>
            <pc:sldMk cId="3649149362" sldId="1565"/>
            <ac:picMk id="25" creationId="{B7171530-8EBD-91B8-0D35-60D23E1E4BF7}"/>
          </ac:picMkLst>
        </pc:picChg>
      </pc:sldChg>
      <pc:sldChg chg="modSp add mod ord modShow">
        <pc:chgData name="Drgona, Jan" userId="8107277a-43fb-42e1-8aa0-684adf187181" providerId="ADAL" clId="{299CA028-6463-4E89-A484-56532AB6C869}" dt="2024-09-05T16:06:15.109" v="286"/>
        <pc:sldMkLst>
          <pc:docMk/>
          <pc:sldMk cId="3127309935" sldId="1579"/>
        </pc:sldMkLst>
        <pc:spChg chg="mod">
          <ac:chgData name="Drgona, Jan" userId="8107277a-43fb-42e1-8aa0-684adf187181" providerId="ADAL" clId="{299CA028-6463-4E89-A484-56532AB6C869}" dt="2024-09-05T16:03:54.250" v="245"/>
          <ac:spMkLst>
            <pc:docMk/>
            <pc:sldMk cId="3127309935" sldId="1579"/>
            <ac:spMk id="2" creationId="{887473A6-D239-98EB-AD36-5F2FEB23153B}"/>
          </ac:spMkLst>
        </pc:spChg>
        <pc:spChg chg="mod">
          <ac:chgData name="Drgona, Jan" userId="8107277a-43fb-42e1-8aa0-684adf187181" providerId="ADAL" clId="{299CA028-6463-4E89-A484-56532AB6C869}" dt="2024-09-05T16:03:58.182" v="252" actId="20577"/>
          <ac:spMkLst>
            <pc:docMk/>
            <pc:sldMk cId="3127309935" sldId="1579"/>
            <ac:spMk id="7" creationId="{45127215-EE98-4689-AF10-0BED9331B992}"/>
          </ac:spMkLst>
        </pc:spChg>
        <pc:picChg chg="mod">
          <ac:chgData name="Drgona, Jan" userId="8107277a-43fb-42e1-8aa0-684adf187181" providerId="ADAL" clId="{299CA028-6463-4E89-A484-56532AB6C869}" dt="2024-09-05T16:04:04.512" v="253" actId="1076"/>
          <ac:picMkLst>
            <pc:docMk/>
            <pc:sldMk cId="3127309935" sldId="1579"/>
            <ac:picMk id="5" creationId="{6F81BAE7-9C85-A790-6243-D6D338E9E20B}"/>
          </ac:picMkLst>
        </pc:picChg>
      </pc:sldChg>
      <pc:sldChg chg="modSp mod">
        <pc:chgData name="Drgona, Jan" userId="8107277a-43fb-42e1-8aa0-684adf187181" providerId="ADAL" clId="{299CA028-6463-4E89-A484-56532AB6C869}" dt="2024-09-05T00:39:02.160" v="213" actId="1076"/>
        <pc:sldMkLst>
          <pc:docMk/>
          <pc:sldMk cId="2336298119" sldId="1587"/>
        </pc:sldMkLst>
        <pc:spChg chg="mod">
          <ac:chgData name="Drgona, Jan" userId="8107277a-43fb-42e1-8aa0-684adf187181" providerId="ADAL" clId="{299CA028-6463-4E89-A484-56532AB6C869}" dt="2024-09-05T00:38:40.201" v="207" actId="14100"/>
          <ac:spMkLst>
            <pc:docMk/>
            <pc:sldMk cId="2336298119" sldId="1587"/>
            <ac:spMk id="7" creationId="{23D56FBB-5EBB-2A2E-9ADF-1F33B2E221EC}"/>
          </ac:spMkLst>
        </pc:spChg>
        <pc:spChg chg="mod">
          <ac:chgData name="Drgona, Jan" userId="8107277a-43fb-42e1-8aa0-684adf187181" providerId="ADAL" clId="{299CA028-6463-4E89-A484-56532AB6C869}" dt="2024-09-05T00:38:52.011" v="212" actId="404"/>
          <ac:spMkLst>
            <pc:docMk/>
            <pc:sldMk cId="2336298119" sldId="1587"/>
            <ac:spMk id="8" creationId="{A71B3727-CFAA-0260-BD00-C53EEA35EDAA}"/>
          </ac:spMkLst>
        </pc:spChg>
        <pc:spChg chg="mod">
          <ac:chgData name="Drgona, Jan" userId="8107277a-43fb-42e1-8aa0-684adf187181" providerId="ADAL" clId="{299CA028-6463-4E89-A484-56532AB6C869}" dt="2024-09-05T00:39:02.160" v="213" actId="1076"/>
          <ac:spMkLst>
            <pc:docMk/>
            <pc:sldMk cId="2336298119" sldId="1587"/>
            <ac:spMk id="9" creationId="{03EE05DE-9378-6A1D-FDA2-E8727193323F}"/>
          </ac:spMkLst>
        </pc:spChg>
      </pc:sldChg>
      <pc:sldChg chg="modSp mod">
        <pc:chgData name="Drgona, Jan" userId="8107277a-43fb-42e1-8aa0-684adf187181" providerId="ADAL" clId="{299CA028-6463-4E89-A484-56532AB6C869}" dt="2024-09-05T00:32:28.024" v="5" actId="1076"/>
        <pc:sldMkLst>
          <pc:docMk/>
          <pc:sldMk cId="1425547273" sldId="1592"/>
        </pc:sldMkLst>
        <pc:spChg chg="mod">
          <ac:chgData name="Drgona, Jan" userId="8107277a-43fb-42e1-8aa0-684adf187181" providerId="ADAL" clId="{299CA028-6463-4E89-A484-56532AB6C869}" dt="2024-09-05T00:32:12.628" v="2" actId="1076"/>
          <ac:spMkLst>
            <pc:docMk/>
            <pc:sldMk cId="1425547273" sldId="1592"/>
            <ac:spMk id="3" creationId="{61CDB1FC-7BF1-0AD2-F81A-F8A049076CB0}"/>
          </ac:spMkLst>
        </pc:spChg>
        <pc:spChg chg="mod">
          <ac:chgData name="Drgona, Jan" userId="8107277a-43fb-42e1-8aa0-684adf187181" providerId="ADAL" clId="{299CA028-6463-4E89-A484-56532AB6C869}" dt="2024-09-05T00:32:28.024" v="5" actId="1076"/>
          <ac:spMkLst>
            <pc:docMk/>
            <pc:sldMk cId="1425547273" sldId="1592"/>
            <ac:spMk id="4" creationId="{CB14663D-8920-E6E3-128C-FE58E4D28F26}"/>
          </ac:spMkLst>
        </pc:spChg>
        <pc:spChg chg="mod">
          <ac:chgData name="Drgona, Jan" userId="8107277a-43fb-42e1-8aa0-684adf187181" providerId="ADAL" clId="{299CA028-6463-4E89-A484-56532AB6C869}" dt="2024-09-05T00:32:23.948" v="4" actId="14100"/>
          <ac:spMkLst>
            <pc:docMk/>
            <pc:sldMk cId="1425547273" sldId="1592"/>
            <ac:spMk id="19" creationId="{E6A79639-4A1E-948F-7D1D-0325CBC5C230}"/>
          </ac:spMkLst>
        </pc:spChg>
        <pc:spChg chg="mod">
          <ac:chgData name="Drgona, Jan" userId="8107277a-43fb-42e1-8aa0-684adf187181" providerId="ADAL" clId="{299CA028-6463-4E89-A484-56532AB6C869}" dt="2024-09-05T00:32:17.782" v="3" actId="14100"/>
          <ac:spMkLst>
            <pc:docMk/>
            <pc:sldMk cId="1425547273" sldId="1592"/>
            <ac:spMk id="38" creationId="{C9BF1444-DA25-DA3F-F00C-7A3E962AD2E8}"/>
          </ac:spMkLst>
        </pc:spChg>
        <pc:picChg chg="mod">
          <ac:chgData name="Drgona, Jan" userId="8107277a-43fb-42e1-8aa0-684adf187181" providerId="ADAL" clId="{299CA028-6463-4E89-A484-56532AB6C869}" dt="2024-09-05T00:32:12.628" v="2" actId="1076"/>
          <ac:picMkLst>
            <pc:docMk/>
            <pc:sldMk cId="1425547273" sldId="1592"/>
            <ac:picMk id="1026" creationId="{4816AD61-FFD6-A3A0-1E55-F480F8405AF3}"/>
          </ac:picMkLst>
        </pc:picChg>
      </pc:sldChg>
      <pc:sldChg chg="modSp mod">
        <pc:chgData name="Drgona, Jan" userId="8107277a-43fb-42e1-8aa0-684adf187181" providerId="ADAL" clId="{299CA028-6463-4E89-A484-56532AB6C869}" dt="2024-09-05T00:33:49.419" v="15" actId="14100"/>
        <pc:sldMkLst>
          <pc:docMk/>
          <pc:sldMk cId="3821775337" sldId="1594"/>
        </pc:sldMkLst>
        <pc:spChg chg="mod">
          <ac:chgData name="Drgona, Jan" userId="8107277a-43fb-42e1-8aa0-684adf187181" providerId="ADAL" clId="{299CA028-6463-4E89-A484-56532AB6C869}" dt="2024-09-05T00:33:49.419" v="15" actId="14100"/>
          <ac:spMkLst>
            <pc:docMk/>
            <pc:sldMk cId="3821775337" sldId="1594"/>
            <ac:spMk id="3" creationId="{39F1E5A7-093D-32DC-A5F2-EC09E8B544A9}"/>
          </ac:spMkLst>
        </pc:spChg>
        <pc:picChg chg="mod">
          <ac:chgData name="Drgona, Jan" userId="8107277a-43fb-42e1-8aa0-684adf187181" providerId="ADAL" clId="{299CA028-6463-4E89-A484-56532AB6C869}" dt="2024-09-05T00:33:30.924" v="12" actId="14100"/>
          <ac:picMkLst>
            <pc:docMk/>
            <pc:sldMk cId="3821775337" sldId="1594"/>
            <ac:picMk id="6" creationId="{ABEFA9B1-2C08-42EC-C4C3-C8209A81978D}"/>
          </ac:picMkLst>
        </pc:picChg>
      </pc:sldChg>
      <pc:sldChg chg="modSp mod">
        <pc:chgData name="Drgona, Jan" userId="8107277a-43fb-42e1-8aa0-684adf187181" providerId="ADAL" clId="{299CA028-6463-4E89-A484-56532AB6C869}" dt="2024-09-05T00:33:03.447" v="9" actId="1076"/>
        <pc:sldMkLst>
          <pc:docMk/>
          <pc:sldMk cId="3303928088" sldId="1595"/>
        </pc:sldMkLst>
        <pc:spChg chg="mod">
          <ac:chgData name="Drgona, Jan" userId="8107277a-43fb-42e1-8aa0-684adf187181" providerId="ADAL" clId="{299CA028-6463-4E89-A484-56532AB6C869}" dt="2024-09-05T00:32:55.980" v="7" actId="14100"/>
          <ac:spMkLst>
            <pc:docMk/>
            <pc:sldMk cId="3303928088" sldId="1595"/>
            <ac:spMk id="2" creationId="{7F5FD97D-AD65-A14D-A584-DF7F474A1613}"/>
          </ac:spMkLst>
        </pc:spChg>
        <pc:spChg chg="mod">
          <ac:chgData name="Drgona, Jan" userId="8107277a-43fb-42e1-8aa0-684adf187181" providerId="ADAL" clId="{299CA028-6463-4E89-A484-56532AB6C869}" dt="2024-09-05T00:33:03.447" v="9" actId="1076"/>
          <ac:spMkLst>
            <pc:docMk/>
            <pc:sldMk cId="3303928088" sldId="1595"/>
            <ac:spMk id="10" creationId="{D8FCF259-1334-3940-8D43-7E6D530433B1}"/>
          </ac:spMkLst>
        </pc:spChg>
        <pc:picChg chg="mod">
          <ac:chgData name="Drgona, Jan" userId="8107277a-43fb-42e1-8aa0-684adf187181" providerId="ADAL" clId="{299CA028-6463-4E89-A484-56532AB6C869}" dt="2024-09-05T00:32:52.617" v="6" actId="1076"/>
          <ac:picMkLst>
            <pc:docMk/>
            <pc:sldMk cId="3303928088" sldId="1595"/>
            <ac:picMk id="3" creationId="{2000D576-431B-75D7-406E-E8D7084D8C07}"/>
          </ac:picMkLst>
        </pc:picChg>
        <pc:picChg chg="mod">
          <ac:chgData name="Drgona, Jan" userId="8107277a-43fb-42e1-8aa0-684adf187181" providerId="ADAL" clId="{299CA028-6463-4E89-A484-56532AB6C869}" dt="2024-09-05T00:32:52.617" v="6" actId="1076"/>
          <ac:picMkLst>
            <pc:docMk/>
            <pc:sldMk cId="3303928088" sldId="1595"/>
            <ac:picMk id="7" creationId="{233AB21D-F841-4AC7-9219-6EAD14BF5341}"/>
          </ac:picMkLst>
        </pc:picChg>
        <pc:picChg chg="mod">
          <ac:chgData name="Drgona, Jan" userId="8107277a-43fb-42e1-8aa0-684adf187181" providerId="ADAL" clId="{299CA028-6463-4E89-A484-56532AB6C869}" dt="2024-09-05T00:32:52.617" v="6" actId="1076"/>
          <ac:picMkLst>
            <pc:docMk/>
            <pc:sldMk cId="3303928088" sldId="1595"/>
            <ac:picMk id="8" creationId="{E2ED8641-EF8F-B7A0-AF2F-F7B29B21DD22}"/>
          </ac:picMkLst>
        </pc:picChg>
        <pc:picChg chg="mod">
          <ac:chgData name="Drgona, Jan" userId="8107277a-43fb-42e1-8aa0-684adf187181" providerId="ADAL" clId="{299CA028-6463-4E89-A484-56532AB6C869}" dt="2024-09-05T00:32:52.617" v="6" actId="1076"/>
          <ac:picMkLst>
            <pc:docMk/>
            <pc:sldMk cId="3303928088" sldId="1595"/>
            <ac:picMk id="11" creationId="{C031D5F6-A634-B2BF-0E29-913F808BD07B}"/>
          </ac:picMkLst>
        </pc:picChg>
        <pc:picChg chg="mod">
          <ac:chgData name="Drgona, Jan" userId="8107277a-43fb-42e1-8aa0-684adf187181" providerId="ADAL" clId="{299CA028-6463-4E89-A484-56532AB6C869}" dt="2024-09-05T00:32:52.617" v="6" actId="1076"/>
          <ac:picMkLst>
            <pc:docMk/>
            <pc:sldMk cId="3303928088" sldId="1595"/>
            <ac:picMk id="13" creationId="{2CEC5465-275E-AFE9-FD8B-746637EDAE3A}"/>
          </ac:picMkLst>
        </pc:picChg>
        <pc:picChg chg="mod">
          <ac:chgData name="Drgona, Jan" userId="8107277a-43fb-42e1-8aa0-684adf187181" providerId="ADAL" clId="{299CA028-6463-4E89-A484-56532AB6C869}" dt="2024-09-05T00:32:52.617" v="6" actId="1076"/>
          <ac:picMkLst>
            <pc:docMk/>
            <pc:sldMk cId="3303928088" sldId="1595"/>
            <ac:picMk id="1026" creationId="{0E6F35B2-2558-B899-0E30-D5ED03C91F8B}"/>
          </ac:picMkLst>
        </pc:picChg>
      </pc:sldChg>
      <pc:sldChg chg="modSp mod">
        <pc:chgData name="Drgona, Jan" userId="8107277a-43fb-42e1-8aa0-684adf187181" providerId="ADAL" clId="{299CA028-6463-4E89-A484-56532AB6C869}" dt="2024-09-05T16:19:58.018" v="302" actId="14100"/>
        <pc:sldMkLst>
          <pc:docMk/>
          <pc:sldMk cId="4026062904" sldId="1599"/>
        </pc:sldMkLst>
        <pc:spChg chg="mod">
          <ac:chgData name="Drgona, Jan" userId="8107277a-43fb-42e1-8aa0-684adf187181" providerId="ADAL" clId="{299CA028-6463-4E89-A484-56532AB6C869}" dt="2024-09-05T00:34:42.804" v="63" actId="14100"/>
          <ac:spMkLst>
            <pc:docMk/>
            <pc:sldMk cId="4026062904" sldId="1599"/>
            <ac:spMk id="3" creationId="{B758B404-AC36-B0EF-DF87-70F2BA2FE6B8}"/>
          </ac:spMkLst>
        </pc:spChg>
        <pc:spChg chg="mod">
          <ac:chgData name="Drgona, Jan" userId="8107277a-43fb-42e1-8aa0-684adf187181" providerId="ADAL" clId="{299CA028-6463-4E89-A484-56532AB6C869}" dt="2024-09-05T00:41:39.153" v="229" actId="108"/>
          <ac:spMkLst>
            <pc:docMk/>
            <pc:sldMk cId="4026062904" sldId="1599"/>
            <ac:spMk id="8" creationId="{18532A01-A2CC-A8FF-84E4-D2E834BC75C7}"/>
          </ac:spMkLst>
        </pc:spChg>
        <pc:spChg chg="mod">
          <ac:chgData name="Drgona, Jan" userId="8107277a-43fb-42e1-8aa0-684adf187181" providerId="ADAL" clId="{299CA028-6463-4E89-A484-56532AB6C869}" dt="2024-09-05T16:19:58.018" v="302" actId="14100"/>
          <ac:spMkLst>
            <pc:docMk/>
            <pc:sldMk cId="4026062904" sldId="1599"/>
            <ac:spMk id="9" creationId="{4DC3C3CF-C788-D1E4-542A-39ADAA8FEC55}"/>
          </ac:spMkLst>
        </pc:spChg>
        <pc:picChg chg="mod">
          <ac:chgData name="Drgona, Jan" userId="8107277a-43fb-42e1-8aa0-684adf187181" providerId="ADAL" clId="{299CA028-6463-4E89-A484-56532AB6C869}" dt="2024-09-05T00:36:05.982" v="174" actId="1038"/>
          <ac:picMkLst>
            <pc:docMk/>
            <pc:sldMk cId="4026062904" sldId="1599"/>
            <ac:picMk id="4" creationId="{DB9DA694-DF95-F0F8-FE62-F52640E19DBF}"/>
          </ac:picMkLst>
        </pc:picChg>
        <pc:picChg chg="mod">
          <ac:chgData name="Drgona, Jan" userId="8107277a-43fb-42e1-8aa0-684adf187181" providerId="ADAL" clId="{299CA028-6463-4E89-A484-56532AB6C869}" dt="2024-09-05T00:34:59.441" v="102" actId="1037"/>
          <ac:picMkLst>
            <pc:docMk/>
            <pc:sldMk cId="4026062904" sldId="1599"/>
            <ac:picMk id="10" creationId="{A293C3AF-3A51-18E2-53DD-B71C65A2053A}"/>
          </ac:picMkLst>
        </pc:picChg>
      </pc:sldChg>
      <pc:sldChg chg="modSp mod">
        <pc:chgData name="Drgona, Jan" userId="8107277a-43fb-42e1-8aa0-684adf187181" providerId="ADAL" clId="{299CA028-6463-4E89-A484-56532AB6C869}" dt="2024-09-05T00:41:33.954" v="228" actId="1076"/>
        <pc:sldMkLst>
          <pc:docMk/>
          <pc:sldMk cId="3356209294" sldId="1600"/>
        </pc:sldMkLst>
        <pc:spChg chg="mod">
          <ac:chgData name="Drgona, Jan" userId="8107277a-43fb-42e1-8aa0-684adf187181" providerId="ADAL" clId="{299CA028-6463-4E89-A484-56532AB6C869}" dt="2024-09-05T00:33:57.904" v="16" actId="14100"/>
          <ac:spMkLst>
            <pc:docMk/>
            <pc:sldMk cId="3356209294" sldId="1600"/>
            <ac:spMk id="3" creationId="{B758B404-AC36-B0EF-DF87-70F2BA2FE6B8}"/>
          </ac:spMkLst>
        </pc:spChg>
        <pc:spChg chg="mod">
          <ac:chgData name="Drgona, Jan" userId="8107277a-43fb-42e1-8aa0-684adf187181" providerId="ADAL" clId="{299CA028-6463-4E89-A484-56532AB6C869}" dt="2024-09-05T00:41:33.954" v="228" actId="1076"/>
          <ac:spMkLst>
            <pc:docMk/>
            <pc:sldMk cId="3356209294" sldId="1600"/>
            <ac:spMk id="8" creationId="{C350D5E0-80A9-056A-11F4-BCC0D2809340}"/>
          </ac:spMkLst>
        </pc:spChg>
        <pc:spChg chg="mod">
          <ac:chgData name="Drgona, Jan" userId="8107277a-43fb-42e1-8aa0-684adf187181" providerId="ADAL" clId="{299CA028-6463-4E89-A484-56532AB6C869}" dt="2024-09-05T00:41:27.063" v="226" actId="255"/>
          <ac:spMkLst>
            <pc:docMk/>
            <pc:sldMk cId="3356209294" sldId="1600"/>
            <ac:spMk id="9" creationId="{BBF28771-C683-0FFE-C8CE-6F4CEED02D87}"/>
          </ac:spMkLst>
        </pc:spChg>
        <pc:picChg chg="mod">
          <ac:chgData name="Drgona, Jan" userId="8107277a-43fb-42e1-8aa0-684adf187181" providerId="ADAL" clId="{299CA028-6463-4E89-A484-56532AB6C869}" dt="2024-09-05T00:36:18.746" v="177" actId="1036"/>
          <ac:picMkLst>
            <pc:docMk/>
            <pc:sldMk cId="3356209294" sldId="1600"/>
            <ac:picMk id="5" creationId="{352265D4-3E63-43A3-E052-0E43009B03B8}"/>
          </ac:picMkLst>
        </pc:picChg>
        <pc:picChg chg="mod">
          <ac:chgData name="Drgona, Jan" userId="8107277a-43fb-42e1-8aa0-684adf187181" providerId="ADAL" clId="{299CA028-6463-4E89-A484-56532AB6C869}" dt="2024-09-05T00:34:34.242" v="62" actId="1037"/>
          <ac:picMkLst>
            <pc:docMk/>
            <pc:sldMk cId="3356209294" sldId="1600"/>
            <ac:picMk id="6" creationId="{5FDF1404-289B-4824-50A5-5D4E71805399}"/>
          </ac:picMkLst>
        </pc:picChg>
        <pc:picChg chg="mod">
          <ac:chgData name="Drgona, Jan" userId="8107277a-43fb-42e1-8aa0-684adf187181" providerId="ADAL" clId="{299CA028-6463-4E89-A484-56532AB6C869}" dt="2024-09-05T00:34:30.306" v="52" actId="1037"/>
          <ac:picMkLst>
            <pc:docMk/>
            <pc:sldMk cId="3356209294" sldId="1600"/>
            <ac:picMk id="13" creationId="{0C7D7B29-AAF4-3344-32D4-12B6CED16B0D}"/>
          </ac:picMkLst>
        </pc:picChg>
        <pc:picChg chg="mod">
          <ac:chgData name="Drgona, Jan" userId="8107277a-43fb-42e1-8aa0-684adf187181" providerId="ADAL" clId="{299CA028-6463-4E89-A484-56532AB6C869}" dt="2024-09-05T00:34:30.306" v="52" actId="1037"/>
          <ac:picMkLst>
            <pc:docMk/>
            <pc:sldMk cId="3356209294" sldId="1600"/>
            <ac:picMk id="19" creationId="{633857A7-A3F1-5133-8038-CFCB6B347A15}"/>
          </ac:picMkLst>
        </pc:picChg>
        <pc:picChg chg="mod">
          <ac:chgData name="Drgona, Jan" userId="8107277a-43fb-42e1-8aa0-684adf187181" providerId="ADAL" clId="{299CA028-6463-4E89-A484-56532AB6C869}" dt="2024-09-05T00:34:30.306" v="52" actId="1037"/>
          <ac:picMkLst>
            <pc:docMk/>
            <pc:sldMk cId="3356209294" sldId="1600"/>
            <ac:picMk id="21" creationId="{FE5DB062-2717-BBE9-4A7F-7F6DBF95A713}"/>
          </ac:picMkLst>
        </pc:picChg>
      </pc:sldChg>
      <pc:sldChg chg="modSp mod">
        <pc:chgData name="Drgona, Jan" userId="8107277a-43fb-42e1-8aa0-684adf187181" providerId="ADAL" clId="{299CA028-6463-4E89-A484-56532AB6C869}" dt="2024-09-05T00:42:03.819" v="236" actId="108"/>
        <pc:sldMkLst>
          <pc:docMk/>
          <pc:sldMk cId="1886607106" sldId="1607"/>
        </pc:sldMkLst>
        <pc:spChg chg="mod">
          <ac:chgData name="Drgona, Jan" userId="8107277a-43fb-42e1-8aa0-684adf187181" providerId="ADAL" clId="{299CA028-6463-4E89-A484-56532AB6C869}" dt="2024-09-05T00:36:28.125" v="178" actId="14100"/>
          <ac:spMkLst>
            <pc:docMk/>
            <pc:sldMk cId="1886607106" sldId="1607"/>
            <ac:spMk id="3" creationId="{B758B404-AC36-B0EF-DF87-70F2BA2FE6B8}"/>
          </ac:spMkLst>
        </pc:spChg>
        <pc:spChg chg="mod">
          <ac:chgData name="Drgona, Jan" userId="8107277a-43fb-42e1-8aa0-684adf187181" providerId="ADAL" clId="{299CA028-6463-4E89-A484-56532AB6C869}" dt="2024-09-05T00:41:55.559" v="235" actId="108"/>
          <ac:spMkLst>
            <pc:docMk/>
            <pc:sldMk cId="1886607106" sldId="1607"/>
            <ac:spMk id="5" creationId="{3AD07F18-0758-39E3-2427-63D5C2C7B08D}"/>
          </ac:spMkLst>
        </pc:spChg>
        <pc:spChg chg="mod">
          <ac:chgData name="Drgona, Jan" userId="8107277a-43fb-42e1-8aa0-684adf187181" providerId="ADAL" clId="{299CA028-6463-4E89-A484-56532AB6C869}" dt="2024-09-05T00:42:03.819" v="236" actId="108"/>
          <ac:spMkLst>
            <pc:docMk/>
            <pc:sldMk cId="1886607106" sldId="1607"/>
            <ac:spMk id="6" creationId="{E4E989F2-BFD3-1F4E-6968-E64609A08C7D}"/>
          </ac:spMkLst>
        </pc:spChg>
        <pc:spChg chg="mod">
          <ac:chgData name="Drgona, Jan" userId="8107277a-43fb-42e1-8aa0-684adf187181" providerId="ADAL" clId="{299CA028-6463-4E89-A484-56532AB6C869}" dt="2024-09-05T00:36:43.348" v="181" actId="1076"/>
          <ac:spMkLst>
            <pc:docMk/>
            <pc:sldMk cId="1886607106" sldId="1607"/>
            <ac:spMk id="10" creationId="{FA997836-43CD-14FB-70E9-865614AC72FD}"/>
          </ac:spMkLst>
        </pc:spChg>
        <pc:picChg chg="mod">
          <ac:chgData name="Drgona, Jan" userId="8107277a-43fb-42e1-8aa0-684adf187181" providerId="ADAL" clId="{299CA028-6463-4E89-A484-56532AB6C869}" dt="2024-09-05T00:37:45.385" v="200" actId="1035"/>
          <ac:picMkLst>
            <pc:docMk/>
            <pc:sldMk cId="1886607106" sldId="1607"/>
            <ac:picMk id="4" creationId="{DB9DA694-DF95-F0F8-FE62-F52640E19DBF}"/>
          </ac:picMkLst>
        </pc:picChg>
        <pc:picChg chg="mod">
          <ac:chgData name="Drgona, Jan" userId="8107277a-43fb-42e1-8aa0-684adf187181" providerId="ADAL" clId="{299CA028-6463-4E89-A484-56532AB6C869}" dt="2024-09-05T00:36:50.009" v="183" actId="1076"/>
          <ac:picMkLst>
            <pc:docMk/>
            <pc:sldMk cId="1886607106" sldId="1607"/>
            <ac:picMk id="8" creationId="{3F072CA9-39A8-5E3D-B80D-3D647A550927}"/>
          </ac:picMkLst>
        </pc:picChg>
        <pc:picChg chg="mod">
          <ac:chgData name="Drgona, Jan" userId="8107277a-43fb-42e1-8aa0-684adf187181" providerId="ADAL" clId="{299CA028-6463-4E89-A484-56532AB6C869}" dt="2024-09-05T00:36:35.971" v="180" actId="1076"/>
          <ac:picMkLst>
            <pc:docMk/>
            <pc:sldMk cId="1886607106" sldId="1607"/>
            <ac:picMk id="5122" creationId="{C40849F6-593A-4EA0-F6B2-517253C2054F}"/>
          </ac:picMkLst>
        </pc:picChg>
      </pc:sldChg>
      <pc:sldChg chg="modSp mod">
        <pc:chgData name="Drgona, Jan" userId="8107277a-43fb-42e1-8aa0-684adf187181" providerId="ADAL" clId="{299CA028-6463-4E89-A484-56532AB6C869}" dt="2024-09-05T00:42:31.712" v="243" actId="14100"/>
        <pc:sldMkLst>
          <pc:docMk/>
          <pc:sldMk cId="4096563906" sldId="1609"/>
        </pc:sldMkLst>
        <pc:spChg chg="mod">
          <ac:chgData name="Drgona, Jan" userId="8107277a-43fb-42e1-8aa0-684adf187181" providerId="ADAL" clId="{299CA028-6463-4E89-A484-56532AB6C869}" dt="2024-09-05T00:37:21.361" v="189" actId="14100"/>
          <ac:spMkLst>
            <pc:docMk/>
            <pc:sldMk cId="4096563906" sldId="1609"/>
            <ac:spMk id="3" creationId="{B758B404-AC36-B0EF-DF87-70F2BA2FE6B8}"/>
          </ac:spMkLst>
        </pc:spChg>
        <pc:spChg chg="mod">
          <ac:chgData name="Drgona, Jan" userId="8107277a-43fb-42e1-8aa0-684adf187181" providerId="ADAL" clId="{299CA028-6463-4E89-A484-56532AB6C869}" dt="2024-09-05T00:42:10.059" v="237" actId="108"/>
          <ac:spMkLst>
            <pc:docMk/>
            <pc:sldMk cId="4096563906" sldId="1609"/>
            <ac:spMk id="5" creationId="{8757334F-737F-1A42-19BF-A5A2D4D5AFB0}"/>
          </ac:spMkLst>
        </pc:spChg>
        <pc:spChg chg="mod">
          <ac:chgData name="Drgona, Jan" userId="8107277a-43fb-42e1-8aa0-684adf187181" providerId="ADAL" clId="{299CA028-6463-4E89-A484-56532AB6C869}" dt="2024-09-05T00:42:26.130" v="241" actId="1076"/>
          <ac:spMkLst>
            <pc:docMk/>
            <pc:sldMk cId="4096563906" sldId="1609"/>
            <ac:spMk id="15" creationId="{EA98A2BA-F9CD-ADC2-B062-5B79A085843B}"/>
          </ac:spMkLst>
        </pc:spChg>
        <pc:picChg chg="mod">
          <ac:chgData name="Drgona, Jan" userId="8107277a-43fb-42e1-8aa0-684adf187181" providerId="ADAL" clId="{299CA028-6463-4E89-A484-56532AB6C869}" dt="2024-09-05T00:37:27.292" v="191" actId="14100"/>
          <ac:picMkLst>
            <pc:docMk/>
            <pc:sldMk cId="4096563906" sldId="1609"/>
            <ac:picMk id="4" creationId="{DB9DA694-DF95-F0F8-FE62-F52640E19DBF}"/>
          </ac:picMkLst>
        </pc:picChg>
        <pc:picChg chg="mod">
          <ac:chgData name="Drgona, Jan" userId="8107277a-43fb-42e1-8aa0-684adf187181" providerId="ADAL" clId="{299CA028-6463-4E89-A484-56532AB6C869}" dt="2024-09-05T00:37:33.313" v="192" actId="1076"/>
          <ac:picMkLst>
            <pc:docMk/>
            <pc:sldMk cId="4096563906" sldId="1609"/>
            <ac:picMk id="13" creationId="{CC4857F1-2D5B-6A4F-911B-A9C852445A3B}"/>
          </ac:picMkLst>
        </pc:picChg>
        <pc:picChg chg="mod">
          <ac:chgData name="Drgona, Jan" userId="8107277a-43fb-42e1-8aa0-684adf187181" providerId="ADAL" clId="{299CA028-6463-4E89-A484-56532AB6C869}" dt="2024-09-05T00:42:31.712" v="243" actId="14100"/>
          <ac:picMkLst>
            <pc:docMk/>
            <pc:sldMk cId="4096563906" sldId="1609"/>
            <ac:picMk id="14" creationId="{4EF43070-2C87-CD22-3812-F36661B373C8}"/>
          </ac:picMkLst>
        </pc:picChg>
        <pc:picChg chg="mod">
          <ac:chgData name="Drgona, Jan" userId="8107277a-43fb-42e1-8aa0-684adf187181" providerId="ADAL" clId="{299CA028-6463-4E89-A484-56532AB6C869}" dt="2024-09-05T00:37:33.313" v="192" actId="1076"/>
          <ac:picMkLst>
            <pc:docMk/>
            <pc:sldMk cId="4096563906" sldId="1609"/>
            <ac:picMk id="8194" creationId="{3435E081-EB91-F831-B505-5604CBE1C4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2/18/2025</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8T17:26:32.413"/>
    </inkml:context>
    <inkml:brush xml:id="br0">
      <inkml:brushProperty name="width" value="0.35" units="cm"/>
      <inkml:brushProperty name="height" value="0.35" units="cm"/>
      <inkml:brushProperty name="color" value="#FFFFFF"/>
    </inkml:brush>
  </inkml:definitions>
  <inkml:trace contextRef="#ctx0" brushRef="#br0">53 1 24575,'-2'0'0,"-3"2"0,-1 5 0,1 3 0,-1 5 0,1 1 0,1 1 0,-1-3 0,0-1 0,1-2 0,2 1 0,0-1 0,1 1 0,1 0 0,0 0 0,0-4 0,0-5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3143250" y="0"/>
            <a:ext cx="6000750" cy="5143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7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Slide Number Placeholder 3"/>
          <p:cNvSpPr>
            <a:spLocks noGrp="1"/>
          </p:cNvSpPr>
          <p:nvPr>
            <p:ph type="sldNum" sz="quarter" idx="12"/>
          </p:nvPr>
        </p:nvSpPr>
        <p:spPr>
          <a:xfrm>
            <a:off x="8746435" y="4857750"/>
            <a:ext cx="283265" cy="285750"/>
          </a:xfrm>
          <a:prstGeom prst="rect">
            <a:avLst/>
          </a:prstGeom>
        </p:spPr>
        <p:txBody>
          <a:bodyPr lIns="0" tIns="0" rIns="0" bIns="0" anchor="ctr" anchorCtr="0"/>
          <a:lstStyle>
            <a:lvl1pPr algn="r">
              <a:defRPr sz="750">
                <a:solidFill>
                  <a:srgbClr val="B3B3B3"/>
                </a:solidFill>
                <a:latin typeface="Arial" panose="020B0604020202020204" pitchFamily="34" charset="0"/>
                <a:cs typeface="Arial" panose="020B0604020202020204" pitchFamily="34" charset="0"/>
              </a:defRPr>
            </a:lvl1pPr>
          </a:lstStyle>
          <a:p>
            <a:pPr defTabSz="685772"/>
            <a:fld id="{FE7A4BB3-E848-5A44-82DF-322201952CD8}" type="slidenum">
              <a:rPr lang="en-US" smtClean="0"/>
              <a:pPr defTabSz="685772"/>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000250" y="169334"/>
            <a:ext cx="5179219" cy="819362"/>
          </a:xfrm>
          <a:prstGeom prst="rect">
            <a:avLst/>
          </a:prstGeom>
        </p:spPr>
        <p:txBody>
          <a:bodyPr lIns="0" anchor="b"/>
          <a:lstStyle>
            <a:lvl1pPr>
              <a:defRPr lang="en-US" sz="2000"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857250" y="1285875"/>
            <a:ext cx="8001000" cy="3429001"/>
          </a:xfrm>
          <a:prstGeom prst="rect">
            <a:avLst/>
          </a:prstGeom>
        </p:spPr>
        <p:txBody>
          <a:bodyPr/>
          <a:lstStyle>
            <a:lvl1pPr>
              <a:defRPr sz="1750">
                <a:latin typeface="Arial" panose="020B0604020202020204" pitchFamily="34" charset="0"/>
                <a:cs typeface="Arial" panose="020B0604020202020204" pitchFamily="34" charset="0"/>
              </a:defRPr>
            </a:lvl1pPr>
            <a:lvl2pPr marL="514330" indent="-171443">
              <a:buFont typeface="Wingdings" panose="05000000000000000000" pitchFamily="2" charset="2"/>
              <a:buChar char="§"/>
              <a:defRPr sz="1500">
                <a:latin typeface="Arial" panose="020B0604020202020204" pitchFamily="34" charset="0"/>
                <a:cs typeface="Arial" panose="020B0604020202020204" pitchFamily="34" charset="0"/>
              </a:defRPr>
            </a:lvl2pPr>
            <a:lvl3pPr marL="857216" indent="-171443">
              <a:buFont typeface="Wingdings" panose="05000000000000000000" pitchFamily="2" charset="2"/>
              <a:buChar char="ü"/>
              <a:defRPr sz="1250">
                <a:latin typeface="Arial" panose="020B0604020202020204" pitchFamily="34" charset="0"/>
                <a:cs typeface="Arial" panose="020B0604020202020204" pitchFamily="34" charset="0"/>
              </a:defRPr>
            </a:lvl3pPr>
            <a:lvl4pPr>
              <a:defRPr sz="1125">
                <a:latin typeface="Arial" panose="020B0604020202020204" pitchFamily="34" charset="0"/>
                <a:cs typeface="Arial" panose="020B0604020202020204" pitchFamily="34" charset="0"/>
              </a:defRPr>
            </a:lvl4pPr>
            <a:lvl5pPr marL="1542989" indent="-171443">
              <a:buFont typeface="Wingdings" panose="05000000000000000000" pitchFamily="2" charset="2"/>
              <a:buChar char="§"/>
              <a:defRPr sz="10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6689630" y="4871972"/>
            <a:ext cx="1942505" cy="271529"/>
          </a:xfrm>
          <a:prstGeom prst="rect">
            <a:avLst/>
          </a:prstGeom>
        </p:spPr>
        <p:txBody>
          <a:bodyPr vert="horz" lIns="91440" tIns="45720" rIns="91440" bIns="45720" rtlCol="0" anchor="ctr"/>
          <a:lstStyle>
            <a:lvl1pPr algn="r">
              <a:defRPr sz="750">
                <a:solidFill>
                  <a:schemeClr val="tx1">
                    <a:tint val="75000"/>
                  </a:schemeClr>
                </a:solidFill>
              </a:defRPr>
            </a:lvl1pPr>
          </a:lstStyle>
          <a:p>
            <a:pPr defTabSz="685772"/>
            <a:fld id="{9B7EE7B1-A6C1-4E39-8665-A73ED03F32E1}" type="datetimeFigureOut">
              <a:rPr lang="en-US" smtClean="0">
                <a:solidFill>
                  <a:srgbClr val="616265">
                    <a:tint val="75000"/>
                  </a:srgbClr>
                </a:solidFill>
              </a:rPr>
              <a:pPr defTabSz="685772"/>
              <a:t>2/18/2025</a:t>
            </a:fld>
            <a:endParaRPr lang="en-US" dirty="0">
              <a:solidFill>
                <a:srgbClr val="616265">
                  <a:tint val="75000"/>
                </a:srgbClr>
              </a:solidFill>
            </a:endParaRPr>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580779" y="4857750"/>
            <a:ext cx="7504889" cy="273844"/>
          </a:xfrm>
          <a:prstGeom prst="rect">
            <a:avLst/>
          </a:prstGeom>
        </p:spPr>
        <p:txBody>
          <a:bodyPr vert="horz" lIns="91440" tIns="45720" rIns="91440" bIns="45720" rtlCol="0" anchor="ctr"/>
          <a:lstStyle>
            <a:lvl1pPr algn="ctr">
              <a:defRPr sz="750">
                <a:solidFill>
                  <a:schemeClr val="tx1">
                    <a:tint val="75000"/>
                  </a:schemeClr>
                </a:solidFill>
              </a:defRPr>
            </a:lvl1pPr>
          </a:lstStyle>
          <a:p>
            <a:pPr defTabSz="685772"/>
            <a:endParaRPr lang="en-US" dirty="0">
              <a:solidFill>
                <a:srgbClr val="616265">
                  <a:tint val="75000"/>
                </a:srgbClr>
              </a:solidFill>
            </a:endParaRPr>
          </a:p>
        </p:txBody>
      </p:sp>
    </p:spTree>
    <p:extLst>
      <p:ext uri="{BB962C8B-B14F-4D97-AF65-F5344CB8AC3E}">
        <p14:creationId xmlns:p14="http://schemas.microsoft.com/office/powerpoint/2010/main" val="248018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12857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17129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013508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12412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2533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21642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009690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628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750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5585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2259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089831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3249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5582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3863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41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theme" Target="../theme/theme3.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126" r:id="rId3"/>
    <p:sldLayoutId id="2147484035" r:id="rId4"/>
    <p:sldLayoutId id="2147484122" r:id="rId5"/>
    <p:sldLayoutId id="2147484120" r:id="rId6"/>
    <p:sldLayoutId id="2147484121" r:id="rId7"/>
    <p:sldLayoutId id="2147484123" r:id="rId8"/>
    <p:sldLayoutId id="2147483959" r:id="rId9"/>
    <p:sldLayoutId id="2147484127"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34" r:id="rId3"/>
    <p:sldLayoutId id="2147484104" r:id="rId4"/>
    <p:sldLayoutId id="2147484105" r:id="rId5"/>
    <p:sldLayoutId id="2147484015" r:id="rId6"/>
    <p:sldLayoutId id="2147484016" r:id="rId7"/>
    <p:sldLayoutId id="2147484027" r:id="rId8"/>
    <p:sldLayoutId id="2147484033"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107" r:id="rId3"/>
    <p:sldLayoutId id="2147484071" r:id="rId4"/>
    <p:sldLayoutId id="2147484072" r:id="rId5"/>
    <p:sldLayoutId id="2147484108" r:id="rId6"/>
    <p:sldLayoutId id="2147484073" r:id="rId7"/>
    <p:sldLayoutId id="2147484082" r:id="rId8"/>
    <p:sldLayoutId id="2147484081" r:id="rId9"/>
    <p:sldLayoutId id="2147484084" r:id="rId10"/>
    <p:sldLayoutId id="2147484083" r:id="rId11"/>
    <p:sldLayoutId id="2147484085" r:id="rId12"/>
    <p:sldLayoutId id="2147484077" r:id="rId13"/>
    <p:sldLayoutId id="2147484074" r:id="rId14"/>
    <p:sldLayoutId id="2147484075" r:id="rId15"/>
    <p:sldLayoutId id="2147484111" r:id="rId16"/>
    <p:sldLayoutId id="2147484112" r:id="rId17"/>
    <p:sldLayoutId id="2147484113" r:id="rId18"/>
    <p:sldLayoutId id="2147484114" r:id="rId19"/>
    <p:sldLayoutId id="2147484078" r:id="rId20"/>
    <p:sldLayoutId id="2147484079" r:id="rId21"/>
    <p:sldLayoutId id="2147484080" r:id="rId22"/>
    <p:sldLayoutId id="2147484086" r:id="rId23"/>
    <p:sldLayoutId id="2147484087" r:id="rId24"/>
    <p:sldLayoutId id="2147484118" r:id="rId25"/>
    <p:sldLayoutId id="2147484088" r:id="rId26"/>
    <p:sldLayoutId id="2147484089"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hyperlink" Target="https://en.wikipedia.org/wiki/Recurrent_neural_network" TargetMode="Externa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hyperlink" Target="https://en.wikipedia.org/wiki/Residual_neural_network" TargetMode="External"/><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hyperlink" Target="https://www.asimovinstitute.org/neural-network-zoo/" TargetMode="External"/><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gif"/><Relationship Id="rId1" Type="http://schemas.openxmlformats.org/officeDocument/2006/relationships/slideLayout" Target="../slideLayouts/slideLayout10.xml"/><Relationship Id="rId6" Type="http://schemas.openxmlformats.org/officeDocument/2006/relationships/hyperlink" Target="https://en.wikipedia.org/wiki/Stochastic_gradient_descent" TargetMode="External"/><Relationship Id="rId5" Type="http://schemas.openxmlformats.org/officeDocument/2006/relationships/hyperlink" Target="https://en.wikipedia.org/wiki/Gradient_descent" TargetMode="Externa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Chain_rule" TargetMode="External"/><Relationship Id="rId2" Type="http://schemas.openxmlformats.org/officeDocument/2006/relationships/hyperlink" Target="https://en.wikipedia.org/wiki/Automatic_differentiation" TargetMode="Externa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hyperlink" Target="https://au.mathworks.com/discovery/reinforcement-learning.html"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www.mathworks.com/company/technical-articles/predictive-maintenance-using-a-digital-twin.html" TargetMode="External"/><Relationship Id="rId7"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10.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hyperlink" Target="https://www.mathworks.com/company/technical-articles/data-driven-insights-with-matlab-analytics-an-energy-load-forecasting-case-study.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sharpsightlabs.com/blog/regression-vs-classification/" TargetMode="External"/><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5" Type="http://schemas.openxmlformats.org/officeDocument/2006/relationships/hyperlink" Target="https://en.wikipedia.org/wiki/Linear_regression"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hyperlink" Target="https://en.wikipedia.org/wiki/Polynomial_regression" TargetMode="Externa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hyperlink" Target="https://en.wikipedia.org/wiki/Neural_network_(machine_learni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Multilayer_perceptron" TargetMode="External"/><Relationship Id="rId2" Type="http://schemas.openxmlformats.org/officeDocument/2006/relationships/hyperlink" Target="https://en.wikipedia.org/wiki/Deep_learning" TargetMode="Externa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a:xfrm>
            <a:off x="467751" y="1765084"/>
            <a:ext cx="8208498" cy="544124"/>
          </a:xfrm>
        </p:spPr>
        <p:txBody>
          <a:bodyPr>
            <a:normAutofit fontScale="90000"/>
          </a:bodyPr>
          <a:lstStyle/>
          <a:p>
            <a:r>
              <a:rPr lang="en-US" sz="4400" dirty="0">
                <a:latin typeface="Calibri" panose="020F0502020204030204" pitchFamily="34" charset="0"/>
                <a:ea typeface="Calibri" panose="020F0502020204030204" pitchFamily="34" charset="0"/>
                <a:cs typeface="Times New Roman" panose="02020603050405020304" pitchFamily="18" charset="0"/>
              </a:rPr>
              <a:t>Introduction to Machine Learning and Control for Building Energy Systems</a:t>
            </a:r>
            <a:endParaRPr lang="en-US" dirty="0"/>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51" y="3098764"/>
            <a:ext cx="8219053" cy="366706"/>
          </a:xfrm>
        </p:spPr>
        <p:txBody>
          <a:bodyPr>
            <a:noAutofit/>
          </a:bodyPr>
          <a:lstStyle/>
          <a:p>
            <a:pPr fontAlgn="t">
              <a:spcBef>
                <a:spcPts val="150"/>
              </a:spcBef>
            </a:pPr>
            <a:r>
              <a:rPr lang="en-US" sz="1800" b="1" dirty="0">
                <a:latin typeface="Arial"/>
                <a:cs typeface="Arial"/>
              </a:rPr>
              <a:t>Ján Drgoňa</a:t>
            </a:r>
          </a:p>
          <a:p>
            <a:pPr fontAlgn="t">
              <a:spcBef>
                <a:spcPts val="150"/>
              </a:spcBef>
            </a:pPr>
            <a:r>
              <a:rPr lang="en-US" sz="1600" dirty="0">
                <a:latin typeface="Arial"/>
                <a:cs typeface="Arial"/>
              </a:rPr>
              <a:t>Associate Professor @ </a:t>
            </a:r>
            <a:r>
              <a:rPr lang="en-US" sz="1600" dirty="0" err="1">
                <a:latin typeface="Arial"/>
                <a:cs typeface="Arial"/>
              </a:rPr>
              <a:t>CaSE</a:t>
            </a:r>
            <a:r>
              <a:rPr lang="en-US" sz="1600" dirty="0">
                <a:latin typeface="Arial"/>
                <a:cs typeface="Arial"/>
              </a:rPr>
              <a:t> &amp; ROSEI</a:t>
            </a:r>
            <a:br>
              <a:rPr lang="en-US" sz="1600" dirty="0">
                <a:latin typeface="Arial"/>
                <a:cs typeface="Arial"/>
              </a:rPr>
            </a:br>
            <a:endParaRPr lang="en-US" sz="1600" dirty="0">
              <a:solidFill>
                <a:schemeClr val="bg1">
                  <a:lumMod val="50000"/>
                </a:schemeClr>
              </a:solidFill>
            </a:endParaRPr>
          </a:p>
        </p:txBody>
      </p:sp>
    </p:spTree>
    <p:extLst>
      <p:ext uri="{BB962C8B-B14F-4D97-AF65-F5344CB8AC3E}">
        <p14:creationId xmlns:p14="http://schemas.microsoft.com/office/powerpoint/2010/main" val="624030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BCC64-D469-C3B8-F9EC-442DC2F830B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835952B-4F1C-73EA-4954-7DF44ABFEE38}"/>
              </a:ext>
            </a:extLst>
          </p:cNvPr>
          <p:cNvSpPr>
            <a:spLocks noGrp="1"/>
          </p:cNvSpPr>
          <p:nvPr>
            <p:ph type="title"/>
          </p:nvPr>
        </p:nvSpPr>
        <p:spPr>
          <a:xfrm>
            <a:off x="1571896" y="169334"/>
            <a:ext cx="5607573" cy="507831"/>
          </a:xfrm>
        </p:spPr>
        <p:txBody>
          <a:bodyPr/>
          <a:lstStyle/>
          <a:p>
            <a:r>
              <a:rPr lang="en-US" sz="1875" dirty="0">
                <a:solidFill>
                  <a:schemeClr val="tx2"/>
                </a:solidFill>
              </a:rPr>
              <a:t>Recurrent Neural Network (RNN) </a:t>
            </a:r>
          </a:p>
        </p:txBody>
      </p:sp>
      <p:sp>
        <p:nvSpPr>
          <p:cNvPr id="5" name="TextBox 4">
            <a:extLst>
              <a:ext uri="{FF2B5EF4-FFF2-40B4-BE49-F238E27FC236}">
                <a16:creationId xmlns:a16="http://schemas.microsoft.com/office/drawing/2014/main" id="{EE02BAD7-1B34-856A-60D8-3927B322E1D5}"/>
              </a:ext>
            </a:extLst>
          </p:cNvPr>
          <p:cNvSpPr txBox="1"/>
          <p:nvPr/>
        </p:nvSpPr>
        <p:spPr>
          <a:xfrm>
            <a:off x="239622" y="775986"/>
            <a:ext cx="8772449" cy="784830"/>
          </a:xfrm>
          <a:prstGeom prst="rect">
            <a:avLst/>
          </a:prstGeom>
          <a:noFill/>
        </p:spPr>
        <p:txBody>
          <a:bodyPr wrap="square">
            <a:spAutoFit/>
          </a:bodyPr>
          <a:lstStyle/>
          <a:p>
            <a:r>
              <a:rPr lang="en-US" sz="1500" dirty="0"/>
              <a:t>A </a:t>
            </a:r>
            <a:r>
              <a:rPr lang="en-US" sz="1500" b="1" dirty="0"/>
              <a:t>RNN </a:t>
            </a:r>
            <a:r>
              <a:rPr lang="en-US" sz="1500" dirty="0"/>
              <a:t>is a type of models designed for </a:t>
            </a:r>
            <a:r>
              <a:rPr lang="en-US" sz="1500" b="1" dirty="0"/>
              <a:t>sequential data</a:t>
            </a:r>
            <a:r>
              <a:rPr lang="en-US" sz="1500" dirty="0"/>
              <a:t>. Unlike feedforward neural networks, RNNs have </a:t>
            </a:r>
            <a:r>
              <a:rPr lang="en-US" sz="1500" b="1" dirty="0"/>
              <a:t>memory</a:t>
            </a:r>
            <a:r>
              <a:rPr lang="en-US" sz="1500" dirty="0"/>
              <a:t> that allows them to process data with dependencies over time, making them ideal for time-series forecasting, speech recognition, and natural language processing (NLP).</a:t>
            </a:r>
          </a:p>
        </p:txBody>
      </p:sp>
      <p:sp>
        <p:nvSpPr>
          <p:cNvPr id="9" name="TextBox 8">
            <a:extLst>
              <a:ext uri="{FF2B5EF4-FFF2-40B4-BE49-F238E27FC236}">
                <a16:creationId xmlns:a16="http://schemas.microsoft.com/office/drawing/2014/main" id="{60C6A773-1F30-6C27-75FB-6A68BC3BB727}"/>
              </a:ext>
            </a:extLst>
          </p:cNvPr>
          <p:cNvSpPr txBox="1"/>
          <p:nvPr/>
        </p:nvSpPr>
        <p:spPr>
          <a:xfrm>
            <a:off x="3739486" y="4889584"/>
            <a:ext cx="4854053" cy="253916"/>
          </a:xfrm>
          <a:prstGeom prst="rect">
            <a:avLst/>
          </a:prstGeom>
          <a:noFill/>
        </p:spPr>
        <p:txBody>
          <a:bodyPr wrap="square">
            <a:spAutoFit/>
          </a:bodyPr>
          <a:lstStyle/>
          <a:p>
            <a:r>
              <a:rPr lang="en-US" sz="1050" dirty="0">
                <a:hlinkClick r:id="rId2"/>
              </a:rPr>
              <a:t>https://en.wikipedia.org/wiki/Recurrent_neural_network</a:t>
            </a:r>
            <a:r>
              <a:rPr lang="en-US" sz="1050" dirty="0"/>
              <a:t> </a:t>
            </a:r>
          </a:p>
        </p:txBody>
      </p:sp>
      <p:pic>
        <p:nvPicPr>
          <p:cNvPr id="3" name="Picture 2">
            <a:extLst>
              <a:ext uri="{FF2B5EF4-FFF2-40B4-BE49-F238E27FC236}">
                <a16:creationId xmlns:a16="http://schemas.microsoft.com/office/drawing/2014/main" id="{FE44D763-AF23-A382-F71F-B9F69BF6D589}"/>
              </a:ext>
            </a:extLst>
          </p:cNvPr>
          <p:cNvPicPr>
            <a:picLocks noChangeAspect="1"/>
          </p:cNvPicPr>
          <p:nvPr/>
        </p:nvPicPr>
        <p:blipFill>
          <a:blip r:embed="rId3"/>
          <a:stretch>
            <a:fillRect/>
          </a:stretch>
        </p:blipFill>
        <p:spPr>
          <a:xfrm>
            <a:off x="203227" y="1659637"/>
            <a:ext cx="5512145" cy="294855"/>
          </a:xfrm>
          <a:prstGeom prst="rect">
            <a:avLst/>
          </a:prstGeom>
        </p:spPr>
      </p:pic>
      <p:pic>
        <p:nvPicPr>
          <p:cNvPr id="7" name="Picture 6">
            <a:extLst>
              <a:ext uri="{FF2B5EF4-FFF2-40B4-BE49-F238E27FC236}">
                <a16:creationId xmlns:a16="http://schemas.microsoft.com/office/drawing/2014/main" id="{737D33D6-1CE0-5FC2-AF87-8A64A6237F49}"/>
              </a:ext>
            </a:extLst>
          </p:cNvPr>
          <p:cNvPicPr>
            <a:picLocks noChangeAspect="1"/>
          </p:cNvPicPr>
          <p:nvPr/>
        </p:nvPicPr>
        <p:blipFill>
          <a:blip r:embed="rId4"/>
          <a:stretch>
            <a:fillRect/>
          </a:stretch>
        </p:blipFill>
        <p:spPr>
          <a:xfrm>
            <a:off x="832513" y="2000393"/>
            <a:ext cx="2743644" cy="469414"/>
          </a:xfrm>
          <a:prstGeom prst="rect">
            <a:avLst/>
          </a:prstGeom>
        </p:spPr>
      </p:pic>
      <p:pic>
        <p:nvPicPr>
          <p:cNvPr id="10" name="Picture 9">
            <a:extLst>
              <a:ext uri="{FF2B5EF4-FFF2-40B4-BE49-F238E27FC236}">
                <a16:creationId xmlns:a16="http://schemas.microsoft.com/office/drawing/2014/main" id="{1C8178D8-C973-9C3B-18FA-675217DDAE28}"/>
              </a:ext>
            </a:extLst>
          </p:cNvPr>
          <p:cNvPicPr>
            <a:picLocks noChangeAspect="1"/>
          </p:cNvPicPr>
          <p:nvPr/>
        </p:nvPicPr>
        <p:blipFill>
          <a:blip r:embed="rId5"/>
          <a:stretch>
            <a:fillRect/>
          </a:stretch>
        </p:blipFill>
        <p:spPr>
          <a:xfrm>
            <a:off x="280564" y="2916706"/>
            <a:ext cx="3722778" cy="1696177"/>
          </a:xfrm>
          <a:prstGeom prst="rect">
            <a:avLst/>
          </a:prstGeom>
        </p:spPr>
      </p:pic>
      <p:pic>
        <p:nvPicPr>
          <p:cNvPr id="14" name="Picture 13">
            <a:extLst>
              <a:ext uri="{FF2B5EF4-FFF2-40B4-BE49-F238E27FC236}">
                <a16:creationId xmlns:a16="http://schemas.microsoft.com/office/drawing/2014/main" id="{DE9E4198-1659-6BF7-FA67-7A7BC3138918}"/>
              </a:ext>
            </a:extLst>
          </p:cNvPr>
          <p:cNvPicPr>
            <a:picLocks noChangeAspect="1"/>
          </p:cNvPicPr>
          <p:nvPr/>
        </p:nvPicPr>
        <p:blipFill>
          <a:blip r:embed="rId6"/>
          <a:stretch>
            <a:fillRect/>
          </a:stretch>
        </p:blipFill>
        <p:spPr>
          <a:xfrm>
            <a:off x="782472" y="2392667"/>
            <a:ext cx="1659986" cy="364181"/>
          </a:xfrm>
          <a:prstGeom prst="rect">
            <a:avLst/>
          </a:prstGeom>
        </p:spPr>
      </p:pic>
      <p:pic>
        <p:nvPicPr>
          <p:cNvPr id="17" name="Picture 16">
            <a:extLst>
              <a:ext uri="{FF2B5EF4-FFF2-40B4-BE49-F238E27FC236}">
                <a16:creationId xmlns:a16="http://schemas.microsoft.com/office/drawing/2014/main" id="{69CCF5EF-E99B-84B1-5938-80897B0A8493}"/>
              </a:ext>
            </a:extLst>
          </p:cNvPr>
          <p:cNvPicPr>
            <a:picLocks noChangeAspect="1"/>
          </p:cNvPicPr>
          <p:nvPr/>
        </p:nvPicPr>
        <p:blipFill>
          <a:blip r:embed="rId7"/>
          <a:srcRect t="63513"/>
          <a:stretch/>
        </p:blipFill>
        <p:spPr>
          <a:xfrm>
            <a:off x="326055" y="4598688"/>
            <a:ext cx="2907155" cy="393676"/>
          </a:xfrm>
          <a:prstGeom prst="rect">
            <a:avLst/>
          </a:prstGeom>
        </p:spPr>
      </p:pic>
      <p:pic>
        <p:nvPicPr>
          <p:cNvPr id="8194" name="Picture 2">
            <a:extLst>
              <a:ext uri="{FF2B5EF4-FFF2-40B4-BE49-F238E27FC236}">
                <a16:creationId xmlns:a16="http://schemas.microsoft.com/office/drawing/2014/main" id="{CF6A1F25-CD07-E0EE-42EB-92C221B9C4F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54" t="9230" r="7373"/>
          <a:stretch/>
        </p:blipFill>
        <p:spPr bwMode="auto">
          <a:xfrm>
            <a:off x="3626198" y="2007715"/>
            <a:ext cx="5417719" cy="18344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A8547C5-5C3C-C011-6C33-1122BE114AC1}"/>
              </a:ext>
            </a:extLst>
          </p:cNvPr>
          <p:cNvSpPr txBox="1"/>
          <p:nvPr/>
        </p:nvSpPr>
        <p:spPr>
          <a:xfrm>
            <a:off x="4645552" y="3618342"/>
            <a:ext cx="3897221" cy="553998"/>
          </a:xfrm>
          <a:prstGeom prst="rect">
            <a:avLst/>
          </a:prstGeom>
          <a:noFill/>
        </p:spPr>
        <p:txBody>
          <a:bodyPr wrap="square">
            <a:spAutoFit/>
          </a:bodyPr>
          <a:lstStyle/>
          <a:p>
            <a:r>
              <a:rPr lang="en-US" sz="1500" dirty="0"/>
              <a:t>Recall the similarity with state space models (SSM) from week 3!</a:t>
            </a:r>
          </a:p>
        </p:txBody>
      </p:sp>
      <p:pic>
        <p:nvPicPr>
          <p:cNvPr id="20" name="Picture 19">
            <a:extLst>
              <a:ext uri="{FF2B5EF4-FFF2-40B4-BE49-F238E27FC236}">
                <a16:creationId xmlns:a16="http://schemas.microsoft.com/office/drawing/2014/main" id="{7288C267-FD5B-926F-A676-F6F94E2F980E}"/>
              </a:ext>
            </a:extLst>
          </p:cNvPr>
          <p:cNvPicPr>
            <a:picLocks noChangeAspect="1"/>
          </p:cNvPicPr>
          <p:nvPr/>
        </p:nvPicPr>
        <p:blipFill>
          <a:blip r:embed="rId9"/>
          <a:srcRect t="7796" b="17880"/>
          <a:stretch/>
        </p:blipFill>
        <p:spPr>
          <a:xfrm>
            <a:off x="6641076" y="4046375"/>
            <a:ext cx="2051289" cy="749151"/>
          </a:xfrm>
          <a:prstGeom prst="rect">
            <a:avLst/>
          </a:prstGeom>
        </p:spPr>
      </p:pic>
    </p:spTree>
    <p:extLst>
      <p:ext uri="{BB962C8B-B14F-4D97-AF65-F5344CB8AC3E}">
        <p14:creationId xmlns:p14="http://schemas.microsoft.com/office/powerpoint/2010/main" val="1198117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6C657-BD4B-4945-A576-EA06C3BFF6A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41324EA-D1FC-87F9-D7EC-A100CC740C3A}"/>
              </a:ext>
            </a:extLst>
          </p:cNvPr>
          <p:cNvSpPr>
            <a:spLocks noGrp="1"/>
          </p:cNvSpPr>
          <p:nvPr>
            <p:ph type="title"/>
          </p:nvPr>
        </p:nvSpPr>
        <p:spPr>
          <a:xfrm>
            <a:off x="1571896" y="169334"/>
            <a:ext cx="5607573" cy="507831"/>
          </a:xfrm>
        </p:spPr>
        <p:txBody>
          <a:bodyPr/>
          <a:lstStyle/>
          <a:p>
            <a:r>
              <a:rPr lang="en-US" sz="1875" dirty="0">
                <a:solidFill>
                  <a:schemeClr val="tx2"/>
                </a:solidFill>
              </a:rPr>
              <a:t>Residual Neural Network (</a:t>
            </a:r>
            <a:r>
              <a:rPr lang="en-US" sz="1875" dirty="0" err="1">
                <a:solidFill>
                  <a:schemeClr val="tx2"/>
                </a:solidFill>
              </a:rPr>
              <a:t>ResNet</a:t>
            </a:r>
            <a:r>
              <a:rPr lang="en-US" sz="1875" dirty="0">
                <a:solidFill>
                  <a:schemeClr val="tx2"/>
                </a:solidFill>
              </a:rPr>
              <a:t>) </a:t>
            </a:r>
          </a:p>
        </p:txBody>
      </p:sp>
      <p:sp>
        <p:nvSpPr>
          <p:cNvPr id="5" name="TextBox 4">
            <a:extLst>
              <a:ext uri="{FF2B5EF4-FFF2-40B4-BE49-F238E27FC236}">
                <a16:creationId xmlns:a16="http://schemas.microsoft.com/office/drawing/2014/main" id="{A3B4B516-7943-62C3-45AC-2830C3B7F4D1}"/>
              </a:ext>
            </a:extLst>
          </p:cNvPr>
          <p:cNvSpPr txBox="1"/>
          <p:nvPr/>
        </p:nvSpPr>
        <p:spPr>
          <a:xfrm>
            <a:off x="239622" y="775986"/>
            <a:ext cx="8772449" cy="784830"/>
          </a:xfrm>
          <a:prstGeom prst="rect">
            <a:avLst/>
          </a:prstGeom>
          <a:noFill/>
        </p:spPr>
        <p:txBody>
          <a:bodyPr wrap="square">
            <a:spAutoFit/>
          </a:bodyPr>
          <a:lstStyle/>
          <a:p>
            <a:r>
              <a:rPr lang="en-US" sz="1500" b="1" dirty="0" err="1"/>
              <a:t>ResNet</a:t>
            </a:r>
            <a:r>
              <a:rPr lang="en-US" sz="1500" dirty="0"/>
              <a:t> is a type of deep neural network designed to overcome the problem of </a:t>
            </a:r>
            <a:r>
              <a:rPr lang="en-US" sz="1500" b="1" dirty="0"/>
              <a:t>vanishing gradients</a:t>
            </a:r>
            <a:r>
              <a:rPr lang="en-US" sz="1500" dirty="0"/>
              <a:t> in very deep networks. It introduces </a:t>
            </a:r>
            <a:r>
              <a:rPr lang="en-US" sz="1500" b="1" dirty="0"/>
              <a:t>residual connections (skip connections)</a:t>
            </a:r>
            <a:r>
              <a:rPr lang="en-US" sz="1500" dirty="0"/>
              <a:t> that allow information to bypass certain layers, improving training stability and model performance.</a:t>
            </a:r>
          </a:p>
        </p:txBody>
      </p:sp>
      <p:sp>
        <p:nvSpPr>
          <p:cNvPr id="9" name="TextBox 8">
            <a:extLst>
              <a:ext uri="{FF2B5EF4-FFF2-40B4-BE49-F238E27FC236}">
                <a16:creationId xmlns:a16="http://schemas.microsoft.com/office/drawing/2014/main" id="{A5E2C97A-0E1A-E4B6-BD91-CA8877E88418}"/>
              </a:ext>
            </a:extLst>
          </p:cNvPr>
          <p:cNvSpPr txBox="1"/>
          <p:nvPr/>
        </p:nvSpPr>
        <p:spPr>
          <a:xfrm>
            <a:off x="347162" y="4889584"/>
            <a:ext cx="8246378" cy="253916"/>
          </a:xfrm>
          <a:prstGeom prst="rect">
            <a:avLst/>
          </a:prstGeom>
          <a:noFill/>
        </p:spPr>
        <p:txBody>
          <a:bodyPr wrap="square">
            <a:spAutoFit/>
          </a:bodyPr>
          <a:lstStyle/>
          <a:p>
            <a:r>
              <a:rPr lang="en-US" sz="1050" dirty="0">
                <a:hlinkClick r:id="rId2"/>
              </a:rPr>
              <a:t>https://en.wikipedia.org/wiki/Residual_neural_network</a:t>
            </a:r>
            <a:r>
              <a:rPr lang="en-US" sz="1050" dirty="0"/>
              <a:t> </a:t>
            </a:r>
          </a:p>
        </p:txBody>
      </p:sp>
      <p:sp>
        <p:nvSpPr>
          <p:cNvPr id="19" name="TextBox 18">
            <a:extLst>
              <a:ext uri="{FF2B5EF4-FFF2-40B4-BE49-F238E27FC236}">
                <a16:creationId xmlns:a16="http://schemas.microsoft.com/office/drawing/2014/main" id="{F10762AD-5EBA-5889-3CF9-C287E8EA0EB9}"/>
              </a:ext>
            </a:extLst>
          </p:cNvPr>
          <p:cNvSpPr txBox="1"/>
          <p:nvPr/>
        </p:nvSpPr>
        <p:spPr>
          <a:xfrm>
            <a:off x="5304430" y="1659636"/>
            <a:ext cx="3894160" cy="553998"/>
          </a:xfrm>
          <a:prstGeom prst="rect">
            <a:avLst/>
          </a:prstGeom>
          <a:noFill/>
        </p:spPr>
        <p:txBody>
          <a:bodyPr wrap="square">
            <a:spAutoFit/>
          </a:bodyPr>
          <a:lstStyle/>
          <a:p>
            <a:r>
              <a:rPr lang="en-US" sz="1500" dirty="0"/>
              <a:t>Recall the similarity with Euler discretization scheme for ODEs from week 3!</a:t>
            </a:r>
          </a:p>
        </p:txBody>
      </p:sp>
      <p:pic>
        <p:nvPicPr>
          <p:cNvPr id="6" name="Picture 5">
            <a:extLst>
              <a:ext uri="{FF2B5EF4-FFF2-40B4-BE49-F238E27FC236}">
                <a16:creationId xmlns:a16="http://schemas.microsoft.com/office/drawing/2014/main" id="{ACB3EDA9-FF62-8792-36AA-759714192365}"/>
              </a:ext>
            </a:extLst>
          </p:cNvPr>
          <p:cNvPicPr>
            <a:picLocks noChangeAspect="1"/>
          </p:cNvPicPr>
          <p:nvPr/>
        </p:nvPicPr>
        <p:blipFill>
          <a:blip r:embed="rId3"/>
          <a:srcRect b="84523"/>
          <a:stretch/>
        </p:blipFill>
        <p:spPr>
          <a:xfrm>
            <a:off x="385832" y="1659636"/>
            <a:ext cx="4495504" cy="237403"/>
          </a:xfrm>
          <a:prstGeom prst="rect">
            <a:avLst/>
          </a:prstGeom>
        </p:spPr>
      </p:pic>
      <p:pic>
        <p:nvPicPr>
          <p:cNvPr id="8" name="Picture 7">
            <a:extLst>
              <a:ext uri="{FF2B5EF4-FFF2-40B4-BE49-F238E27FC236}">
                <a16:creationId xmlns:a16="http://schemas.microsoft.com/office/drawing/2014/main" id="{F616D331-BDB2-D983-14E3-32E7797E3ADA}"/>
              </a:ext>
            </a:extLst>
          </p:cNvPr>
          <p:cNvPicPr>
            <a:picLocks noChangeAspect="1"/>
          </p:cNvPicPr>
          <p:nvPr/>
        </p:nvPicPr>
        <p:blipFill>
          <a:blip r:embed="rId3"/>
          <a:srcRect t="24225" b="29127"/>
          <a:stretch/>
        </p:blipFill>
        <p:spPr>
          <a:xfrm>
            <a:off x="347162" y="1856209"/>
            <a:ext cx="4495504" cy="715541"/>
          </a:xfrm>
          <a:prstGeom prst="rect">
            <a:avLst/>
          </a:prstGeom>
        </p:spPr>
      </p:pic>
      <p:pic>
        <p:nvPicPr>
          <p:cNvPr id="11" name="Picture 10">
            <a:extLst>
              <a:ext uri="{FF2B5EF4-FFF2-40B4-BE49-F238E27FC236}">
                <a16:creationId xmlns:a16="http://schemas.microsoft.com/office/drawing/2014/main" id="{0D5D5408-C2D4-5809-42E6-8B034F0E6EF8}"/>
              </a:ext>
            </a:extLst>
          </p:cNvPr>
          <p:cNvPicPr>
            <a:picLocks noChangeAspect="1"/>
          </p:cNvPicPr>
          <p:nvPr/>
        </p:nvPicPr>
        <p:blipFill>
          <a:blip r:embed="rId4"/>
          <a:stretch>
            <a:fillRect/>
          </a:stretch>
        </p:blipFill>
        <p:spPr>
          <a:xfrm>
            <a:off x="5502023" y="2213634"/>
            <a:ext cx="2943965" cy="486240"/>
          </a:xfrm>
          <a:prstGeom prst="rect">
            <a:avLst/>
          </a:prstGeom>
        </p:spPr>
      </p:pic>
      <p:pic>
        <p:nvPicPr>
          <p:cNvPr id="9218" name="Picture 2" descr="undefined">
            <a:extLst>
              <a:ext uri="{FF2B5EF4-FFF2-40B4-BE49-F238E27FC236}">
                <a16:creationId xmlns:a16="http://schemas.microsoft.com/office/drawing/2014/main" id="{58E35C1F-EF3C-21B7-CAA3-F0F2E80424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779" t="3205" r="5935" b="4111"/>
          <a:stretch/>
        </p:blipFill>
        <p:spPr bwMode="auto">
          <a:xfrm>
            <a:off x="385832" y="2729054"/>
            <a:ext cx="3051131" cy="20085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78DD569-B17B-AB99-B111-B63605D3DE46}"/>
              </a:ext>
            </a:extLst>
          </p:cNvPr>
          <p:cNvPicPr>
            <a:picLocks noChangeAspect="1"/>
          </p:cNvPicPr>
          <p:nvPr/>
        </p:nvPicPr>
        <p:blipFill>
          <a:blip r:embed="rId6"/>
          <a:stretch>
            <a:fillRect/>
          </a:stretch>
        </p:blipFill>
        <p:spPr>
          <a:xfrm>
            <a:off x="2699651" y="2572723"/>
            <a:ext cx="1950974" cy="446187"/>
          </a:xfrm>
          <a:prstGeom prst="rect">
            <a:avLst/>
          </a:prstGeom>
        </p:spPr>
      </p:pic>
      <p:pic>
        <p:nvPicPr>
          <p:cNvPr id="9220" name="Picture 4" descr="Residual Networks (ResNet) - Deep Learning - GeeksforGeeks">
            <a:extLst>
              <a:ext uri="{FF2B5EF4-FFF2-40B4-BE49-F238E27FC236}">
                <a16:creationId xmlns:a16="http://schemas.microsoft.com/office/drawing/2014/main" id="{9AE221E6-14A6-798B-73D7-6F8DEF42AC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972" y="2929867"/>
            <a:ext cx="4381028" cy="189996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9EFB873-BEEA-3CA9-22B7-548E19826C3B}"/>
              </a:ext>
            </a:extLst>
          </p:cNvPr>
          <p:cNvSpPr txBox="1"/>
          <p:nvPr/>
        </p:nvSpPr>
        <p:spPr>
          <a:xfrm>
            <a:off x="6212006" y="4884145"/>
            <a:ext cx="1944806" cy="261610"/>
          </a:xfrm>
          <a:prstGeom prst="rect">
            <a:avLst/>
          </a:prstGeom>
          <a:noFill/>
        </p:spPr>
        <p:txBody>
          <a:bodyPr wrap="square">
            <a:spAutoFit/>
          </a:bodyPr>
          <a:lstStyle/>
          <a:p>
            <a:r>
              <a:rPr lang="en-US" sz="1100" dirty="0" err="1"/>
              <a:t>ResNet</a:t>
            </a:r>
            <a:r>
              <a:rPr lang="en-US" sz="1100" dirty="0"/>
              <a:t> -34 architecture </a:t>
            </a:r>
          </a:p>
        </p:txBody>
      </p:sp>
    </p:spTree>
    <p:extLst>
      <p:ext uri="{BB962C8B-B14F-4D97-AF65-F5344CB8AC3E}">
        <p14:creationId xmlns:p14="http://schemas.microsoft.com/office/powerpoint/2010/main" val="1012129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F3FFE-9679-F12B-7C6F-64570CC7EED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B19F3C-B335-F13E-D1AA-8BB4ED80AC15}"/>
              </a:ext>
            </a:extLst>
          </p:cNvPr>
          <p:cNvPicPr>
            <a:picLocks noChangeAspect="1"/>
          </p:cNvPicPr>
          <p:nvPr/>
        </p:nvPicPr>
        <p:blipFill>
          <a:blip r:embed="rId2"/>
          <a:stretch>
            <a:fillRect/>
          </a:stretch>
        </p:blipFill>
        <p:spPr>
          <a:xfrm>
            <a:off x="434052" y="0"/>
            <a:ext cx="7827393" cy="4923201"/>
          </a:xfrm>
          <a:prstGeom prst="rect">
            <a:avLst/>
          </a:prstGeom>
        </p:spPr>
      </p:pic>
      <p:sp>
        <p:nvSpPr>
          <p:cNvPr id="10" name="TextBox 9">
            <a:extLst>
              <a:ext uri="{FF2B5EF4-FFF2-40B4-BE49-F238E27FC236}">
                <a16:creationId xmlns:a16="http://schemas.microsoft.com/office/drawing/2014/main" id="{4AD76FCD-FA8C-ABEB-9290-3D735F3A6741}"/>
              </a:ext>
            </a:extLst>
          </p:cNvPr>
          <p:cNvSpPr txBox="1"/>
          <p:nvPr/>
        </p:nvSpPr>
        <p:spPr>
          <a:xfrm>
            <a:off x="2422477" y="4889584"/>
            <a:ext cx="4572000" cy="253916"/>
          </a:xfrm>
          <a:prstGeom prst="rect">
            <a:avLst/>
          </a:prstGeom>
          <a:noFill/>
        </p:spPr>
        <p:txBody>
          <a:bodyPr wrap="square">
            <a:spAutoFit/>
          </a:bodyPr>
          <a:lstStyle/>
          <a:p>
            <a:r>
              <a:rPr lang="en-US" sz="1050" dirty="0">
                <a:hlinkClick r:id="rId3"/>
              </a:rPr>
              <a:t>https://www.asimovinstitute.org/neural-network-zoo/</a:t>
            </a:r>
            <a:r>
              <a:rPr lang="en-US" sz="1050" dirty="0"/>
              <a:t> </a:t>
            </a:r>
          </a:p>
        </p:txBody>
      </p:sp>
    </p:spTree>
    <p:extLst>
      <p:ext uri="{BB962C8B-B14F-4D97-AF65-F5344CB8AC3E}">
        <p14:creationId xmlns:p14="http://schemas.microsoft.com/office/powerpoint/2010/main" val="2141208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7C7DB-0DF4-05A4-6474-3726FC14C70C}"/>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F9A0FB56-1753-40F0-EC34-46C30551632F}"/>
              </a:ext>
            </a:extLst>
          </p:cNvPr>
          <p:cNvSpPr>
            <a:spLocks noGrp="1"/>
          </p:cNvSpPr>
          <p:nvPr>
            <p:ph type="title"/>
          </p:nvPr>
        </p:nvSpPr>
        <p:spPr>
          <a:xfrm>
            <a:off x="1571896" y="169334"/>
            <a:ext cx="5607573" cy="507831"/>
          </a:xfrm>
        </p:spPr>
        <p:txBody>
          <a:bodyPr/>
          <a:lstStyle/>
          <a:p>
            <a:r>
              <a:rPr lang="en-US" sz="1875" dirty="0">
                <a:solidFill>
                  <a:schemeClr val="tx2"/>
                </a:solidFill>
              </a:rPr>
              <a:t>Gradient Descent</a:t>
            </a:r>
          </a:p>
        </p:txBody>
      </p:sp>
      <p:pic>
        <p:nvPicPr>
          <p:cNvPr id="2" name="Picture 1" descr="A picture containing outdoor object, web, vector graphics&#10;&#10;Description automatically generated">
            <a:extLst>
              <a:ext uri="{FF2B5EF4-FFF2-40B4-BE49-F238E27FC236}">
                <a16:creationId xmlns:a16="http://schemas.microsoft.com/office/drawing/2014/main" id="{1D15E23E-E52E-EC29-6242-99F8B3AAA231}"/>
              </a:ext>
            </a:extLst>
          </p:cNvPr>
          <p:cNvPicPr>
            <a:picLocks noChangeAspect="1"/>
          </p:cNvPicPr>
          <p:nvPr/>
        </p:nvPicPr>
        <p:blipFill>
          <a:blip r:embed="rId2"/>
          <a:stretch>
            <a:fillRect/>
          </a:stretch>
        </p:blipFill>
        <p:spPr>
          <a:xfrm>
            <a:off x="5741159" y="1477632"/>
            <a:ext cx="3289109" cy="3289109"/>
          </a:xfrm>
          <a:prstGeom prst="rect">
            <a:avLst/>
          </a:prstGeom>
        </p:spPr>
      </p:pic>
      <p:sp>
        <p:nvSpPr>
          <p:cNvPr id="10" name="TextBox 9">
            <a:extLst>
              <a:ext uri="{FF2B5EF4-FFF2-40B4-BE49-F238E27FC236}">
                <a16:creationId xmlns:a16="http://schemas.microsoft.com/office/drawing/2014/main" id="{5B0B7445-78B6-0410-CFCA-D2958A165370}"/>
              </a:ext>
            </a:extLst>
          </p:cNvPr>
          <p:cNvSpPr txBox="1"/>
          <p:nvPr/>
        </p:nvSpPr>
        <p:spPr>
          <a:xfrm>
            <a:off x="259307" y="758148"/>
            <a:ext cx="8525302" cy="553998"/>
          </a:xfrm>
          <a:prstGeom prst="rect">
            <a:avLst/>
          </a:prstGeom>
          <a:noFill/>
        </p:spPr>
        <p:txBody>
          <a:bodyPr wrap="square">
            <a:spAutoFit/>
          </a:bodyPr>
          <a:lstStyle/>
          <a:p>
            <a:r>
              <a:rPr lang="en-US" sz="1500" dirty="0"/>
              <a:t>Gradient Descent is an optimization algorithm used to </a:t>
            </a:r>
            <a:r>
              <a:rPr lang="en-US" sz="1500" b="1" dirty="0"/>
              <a:t>minimize a function</a:t>
            </a:r>
            <a:r>
              <a:rPr lang="en-US" sz="1500" dirty="0"/>
              <a:t> (e.g., loss function in neural networks) by iteratively adjusting parameters in the direction of the </a:t>
            </a:r>
            <a:r>
              <a:rPr lang="en-US" sz="1500" b="1" dirty="0"/>
              <a:t>negative gradient</a:t>
            </a:r>
            <a:r>
              <a:rPr lang="en-US" sz="1500" dirty="0"/>
              <a:t>.</a:t>
            </a:r>
          </a:p>
        </p:txBody>
      </p:sp>
      <p:pic>
        <p:nvPicPr>
          <p:cNvPr id="16" name="Picture 15">
            <a:extLst>
              <a:ext uri="{FF2B5EF4-FFF2-40B4-BE49-F238E27FC236}">
                <a16:creationId xmlns:a16="http://schemas.microsoft.com/office/drawing/2014/main" id="{2F94CB71-BAAA-BA46-9965-755623765A8F}"/>
              </a:ext>
            </a:extLst>
          </p:cNvPr>
          <p:cNvPicPr>
            <a:picLocks noChangeAspect="1"/>
          </p:cNvPicPr>
          <p:nvPr/>
        </p:nvPicPr>
        <p:blipFill>
          <a:blip r:embed="rId3"/>
          <a:stretch>
            <a:fillRect/>
          </a:stretch>
        </p:blipFill>
        <p:spPr>
          <a:xfrm>
            <a:off x="1571896" y="1392686"/>
            <a:ext cx="2244928" cy="420925"/>
          </a:xfrm>
          <a:prstGeom prst="rect">
            <a:avLst/>
          </a:prstGeom>
        </p:spPr>
      </p:pic>
      <p:pic>
        <p:nvPicPr>
          <p:cNvPr id="18" name="Picture 17">
            <a:extLst>
              <a:ext uri="{FF2B5EF4-FFF2-40B4-BE49-F238E27FC236}">
                <a16:creationId xmlns:a16="http://schemas.microsoft.com/office/drawing/2014/main" id="{79B64B4C-5CFB-A3F8-A1F6-989AF2880A0A}"/>
              </a:ext>
            </a:extLst>
          </p:cNvPr>
          <p:cNvPicPr>
            <a:picLocks noChangeAspect="1"/>
          </p:cNvPicPr>
          <p:nvPr/>
        </p:nvPicPr>
        <p:blipFill>
          <a:blip r:embed="rId4"/>
          <a:stretch>
            <a:fillRect/>
          </a:stretch>
        </p:blipFill>
        <p:spPr>
          <a:xfrm>
            <a:off x="487236" y="1894078"/>
            <a:ext cx="4193946" cy="1441911"/>
          </a:xfrm>
          <a:prstGeom prst="rect">
            <a:avLst/>
          </a:prstGeom>
        </p:spPr>
      </p:pic>
      <p:sp>
        <p:nvSpPr>
          <p:cNvPr id="20" name="TextBox 19">
            <a:extLst>
              <a:ext uri="{FF2B5EF4-FFF2-40B4-BE49-F238E27FC236}">
                <a16:creationId xmlns:a16="http://schemas.microsoft.com/office/drawing/2014/main" id="{2AE96C4C-6E51-54C0-37E8-795FA4A06F0E}"/>
              </a:ext>
            </a:extLst>
          </p:cNvPr>
          <p:cNvSpPr txBox="1"/>
          <p:nvPr/>
        </p:nvSpPr>
        <p:spPr>
          <a:xfrm>
            <a:off x="616423" y="4847208"/>
            <a:ext cx="7995313" cy="253916"/>
          </a:xfrm>
          <a:prstGeom prst="rect">
            <a:avLst/>
          </a:prstGeom>
          <a:noFill/>
        </p:spPr>
        <p:txBody>
          <a:bodyPr wrap="square">
            <a:spAutoFit/>
          </a:bodyPr>
          <a:lstStyle/>
          <a:p>
            <a:r>
              <a:rPr lang="en-US" sz="1050" dirty="0">
                <a:hlinkClick r:id="rId5"/>
              </a:rPr>
              <a:t>https://en.wikipedia.org/wiki/Gradient_descent</a:t>
            </a:r>
            <a:r>
              <a:rPr lang="en-US" sz="1050" dirty="0"/>
              <a:t>		</a:t>
            </a:r>
            <a:r>
              <a:rPr lang="en-US" sz="1050" dirty="0">
                <a:hlinkClick r:id="rId6"/>
              </a:rPr>
              <a:t>https://en.wikipedia.org/wiki/Stochastic_gradient_descent</a:t>
            </a:r>
            <a:r>
              <a:rPr lang="en-US" sz="1050" dirty="0"/>
              <a:t>  </a:t>
            </a:r>
          </a:p>
        </p:txBody>
      </p:sp>
      <p:pic>
        <p:nvPicPr>
          <p:cNvPr id="22" name="Picture 21">
            <a:extLst>
              <a:ext uri="{FF2B5EF4-FFF2-40B4-BE49-F238E27FC236}">
                <a16:creationId xmlns:a16="http://schemas.microsoft.com/office/drawing/2014/main" id="{F7A7F03F-B99E-301E-AE22-F135A79C0C7B}"/>
              </a:ext>
            </a:extLst>
          </p:cNvPr>
          <p:cNvPicPr>
            <a:picLocks noChangeAspect="1"/>
          </p:cNvPicPr>
          <p:nvPr/>
        </p:nvPicPr>
        <p:blipFill>
          <a:blip r:embed="rId7"/>
          <a:stretch>
            <a:fillRect/>
          </a:stretch>
        </p:blipFill>
        <p:spPr>
          <a:xfrm>
            <a:off x="175827" y="3879977"/>
            <a:ext cx="2503001" cy="732966"/>
          </a:xfrm>
          <a:prstGeom prst="rect">
            <a:avLst/>
          </a:prstGeom>
        </p:spPr>
      </p:pic>
      <p:sp>
        <p:nvSpPr>
          <p:cNvPr id="24" name="TextBox 23">
            <a:extLst>
              <a:ext uri="{FF2B5EF4-FFF2-40B4-BE49-F238E27FC236}">
                <a16:creationId xmlns:a16="http://schemas.microsoft.com/office/drawing/2014/main" id="{B006F75F-B8DA-F6E0-84CC-1261B16BBEEA}"/>
              </a:ext>
            </a:extLst>
          </p:cNvPr>
          <p:cNvSpPr txBox="1"/>
          <p:nvPr/>
        </p:nvSpPr>
        <p:spPr>
          <a:xfrm>
            <a:off x="259307" y="3508190"/>
            <a:ext cx="2336042" cy="323165"/>
          </a:xfrm>
          <a:prstGeom prst="rect">
            <a:avLst/>
          </a:prstGeom>
          <a:noFill/>
        </p:spPr>
        <p:txBody>
          <a:bodyPr wrap="square">
            <a:spAutoFit/>
          </a:bodyPr>
          <a:lstStyle/>
          <a:p>
            <a:r>
              <a:rPr lang="en-US" sz="1500" dirty="0"/>
              <a:t>Batch gradient descent</a:t>
            </a:r>
          </a:p>
        </p:txBody>
      </p:sp>
      <p:sp>
        <p:nvSpPr>
          <p:cNvPr id="25" name="TextBox 24">
            <a:extLst>
              <a:ext uri="{FF2B5EF4-FFF2-40B4-BE49-F238E27FC236}">
                <a16:creationId xmlns:a16="http://schemas.microsoft.com/office/drawing/2014/main" id="{199D2FF6-1146-9E3C-F009-BB4E5808EBDC}"/>
              </a:ext>
            </a:extLst>
          </p:cNvPr>
          <p:cNvSpPr txBox="1"/>
          <p:nvPr/>
        </p:nvSpPr>
        <p:spPr>
          <a:xfrm>
            <a:off x="2922898" y="3518004"/>
            <a:ext cx="2583974" cy="323165"/>
          </a:xfrm>
          <a:prstGeom prst="rect">
            <a:avLst/>
          </a:prstGeom>
          <a:noFill/>
        </p:spPr>
        <p:txBody>
          <a:bodyPr wrap="square">
            <a:spAutoFit/>
          </a:bodyPr>
          <a:lstStyle/>
          <a:p>
            <a:r>
              <a:rPr lang="en-US" sz="1500" dirty="0"/>
              <a:t>Mini-batch gradient descent</a:t>
            </a:r>
          </a:p>
        </p:txBody>
      </p:sp>
      <p:pic>
        <p:nvPicPr>
          <p:cNvPr id="27" name="Picture 26">
            <a:extLst>
              <a:ext uri="{FF2B5EF4-FFF2-40B4-BE49-F238E27FC236}">
                <a16:creationId xmlns:a16="http://schemas.microsoft.com/office/drawing/2014/main" id="{E8E3C49B-0E2A-9528-7BEB-488D0457FD5D}"/>
              </a:ext>
            </a:extLst>
          </p:cNvPr>
          <p:cNvPicPr>
            <a:picLocks noChangeAspect="1"/>
          </p:cNvPicPr>
          <p:nvPr/>
        </p:nvPicPr>
        <p:blipFill>
          <a:blip r:embed="rId8"/>
          <a:stretch>
            <a:fillRect/>
          </a:stretch>
        </p:blipFill>
        <p:spPr>
          <a:xfrm>
            <a:off x="2997685" y="3911822"/>
            <a:ext cx="2554678" cy="669277"/>
          </a:xfrm>
          <a:prstGeom prst="rect">
            <a:avLst/>
          </a:prstGeom>
        </p:spPr>
      </p:pic>
    </p:spTree>
    <p:extLst>
      <p:ext uri="{BB962C8B-B14F-4D97-AF65-F5344CB8AC3E}">
        <p14:creationId xmlns:p14="http://schemas.microsoft.com/office/powerpoint/2010/main" val="2267519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4037F5-4F7A-0E85-1B22-90F79AD4BFCE}"/>
              </a:ext>
            </a:extLst>
          </p:cNvPr>
          <p:cNvSpPr>
            <a:spLocks noGrp="1"/>
          </p:cNvSpPr>
          <p:nvPr>
            <p:ph type="sldNum" sz="quarter" idx="12"/>
          </p:nvPr>
        </p:nvSpPr>
        <p:spPr/>
        <p:txBody>
          <a:bodyPr/>
          <a:lstStyle/>
          <a:p>
            <a:fld id="{FE7A4BB3-E848-5A44-82DF-322201952CD8}" type="slidenum">
              <a:rPr lang="en-US" smtClean="0"/>
              <a:pPr/>
              <a:t>14</a:t>
            </a:fld>
            <a:endParaRPr lang="en-US"/>
          </a:p>
        </p:txBody>
      </p:sp>
      <p:sp>
        <p:nvSpPr>
          <p:cNvPr id="6" name="TextBox 5">
            <a:extLst>
              <a:ext uri="{FF2B5EF4-FFF2-40B4-BE49-F238E27FC236}">
                <a16:creationId xmlns:a16="http://schemas.microsoft.com/office/drawing/2014/main" id="{DE2CAD33-C907-8081-A032-284C3A67EFFF}"/>
              </a:ext>
            </a:extLst>
          </p:cNvPr>
          <p:cNvSpPr txBox="1"/>
          <p:nvPr/>
        </p:nvSpPr>
        <p:spPr>
          <a:xfrm>
            <a:off x="869257" y="4743390"/>
            <a:ext cx="7672774" cy="400110"/>
          </a:xfrm>
          <a:prstGeom prst="rect">
            <a:avLst/>
          </a:prstGeom>
          <a:noFill/>
        </p:spPr>
        <p:txBody>
          <a:bodyPr wrap="square">
            <a:spAutoFit/>
          </a:bodyPr>
          <a:lstStyle/>
          <a:p>
            <a:r>
              <a:rPr lang="en-US" sz="1000" dirty="0" err="1"/>
              <a:t>Baydin</a:t>
            </a:r>
            <a:r>
              <a:rPr lang="en-US" sz="1000" dirty="0"/>
              <a:t>, </a:t>
            </a:r>
            <a:r>
              <a:rPr lang="en-US" sz="1000" dirty="0" err="1"/>
              <a:t>Atilim</a:t>
            </a:r>
            <a:r>
              <a:rPr lang="en-US" sz="1000" dirty="0"/>
              <a:t> </a:t>
            </a:r>
            <a:r>
              <a:rPr lang="en-US" sz="1000" dirty="0" err="1"/>
              <a:t>Gunes</a:t>
            </a:r>
            <a:r>
              <a:rPr lang="en-US" sz="1000" dirty="0"/>
              <a:t> et al. Automatic differentiation in machine learning: a survey. Journal of Machine Learning Research, 2015</a:t>
            </a:r>
          </a:p>
          <a:p>
            <a:r>
              <a:rPr lang="en-US" sz="1000" dirty="0">
                <a:hlinkClick r:id="rId2"/>
              </a:rPr>
              <a:t>https://en.wikipedia.org/wiki/Automatic_differentiation</a:t>
            </a:r>
            <a:r>
              <a:rPr lang="en-US" sz="1000" dirty="0"/>
              <a:t> 		</a:t>
            </a:r>
            <a:r>
              <a:rPr lang="en-US" sz="1000" dirty="0">
                <a:hlinkClick r:id="rId3"/>
              </a:rPr>
              <a:t>https://en.wikipedia.org/wiki/Chain_rule</a:t>
            </a:r>
            <a:r>
              <a:rPr lang="en-US" sz="1000" dirty="0"/>
              <a:t> </a:t>
            </a:r>
          </a:p>
        </p:txBody>
      </p:sp>
      <p:pic>
        <p:nvPicPr>
          <p:cNvPr id="15" name="Picture 14">
            <a:extLst>
              <a:ext uri="{FF2B5EF4-FFF2-40B4-BE49-F238E27FC236}">
                <a16:creationId xmlns:a16="http://schemas.microsoft.com/office/drawing/2014/main" id="{CEF6178C-6AAA-EF9E-38A2-BBE0C32FB853}"/>
              </a:ext>
            </a:extLst>
          </p:cNvPr>
          <p:cNvPicPr>
            <a:picLocks noChangeAspect="1"/>
          </p:cNvPicPr>
          <p:nvPr/>
        </p:nvPicPr>
        <p:blipFill>
          <a:blip r:embed="rId4"/>
          <a:stretch>
            <a:fillRect/>
          </a:stretch>
        </p:blipFill>
        <p:spPr>
          <a:xfrm>
            <a:off x="238638" y="1451734"/>
            <a:ext cx="6082749" cy="3301917"/>
          </a:xfrm>
          <a:prstGeom prst="rect">
            <a:avLst/>
          </a:prstGeom>
        </p:spPr>
      </p:pic>
      <p:sp>
        <p:nvSpPr>
          <p:cNvPr id="17" name="Rectangle 16">
            <a:extLst>
              <a:ext uri="{FF2B5EF4-FFF2-40B4-BE49-F238E27FC236}">
                <a16:creationId xmlns:a16="http://schemas.microsoft.com/office/drawing/2014/main" id="{CDE2D976-AF3D-05B7-CE6E-2F7327308968}"/>
              </a:ext>
            </a:extLst>
          </p:cNvPr>
          <p:cNvSpPr/>
          <p:nvPr/>
        </p:nvSpPr>
        <p:spPr>
          <a:xfrm>
            <a:off x="81886" y="677165"/>
            <a:ext cx="8947813" cy="784830"/>
          </a:xfrm>
          <a:prstGeom prst="rect">
            <a:avLst/>
          </a:prstGeom>
        </p:spPr>
        <p:txBody>
          <a:bodyPr wrap="square">
            <a:spAutoFit/>
          </a:bodyPr>
          <a:lstStyle/>
          <a:p>
            <a:r>
              <a:rPr lang="en-US" sz="1500" b="1" dirty="0"/>
              <a:t>Automatic Differentiation </a:t>
            </a:r>
            <a:r>
              <a:rPr lang="en-US" sz="1500" dirty="0"/>
              <a:t>is key enabling technology behind modern machine learning, it allows automatic computation of gradients of complex functions. It consists of Forward and Backward propagation of gradients through computational graph based on chain rule.</a:t>
            </a:r>
          </a:p>
        </p:txBody>
      </p:sp>
      <p:sp>
        <p:nvSpPr>
          <p:cNvPr id="7" name="Title 2">
            <a:extLst>
              <a:ext uri="{FF2B5EF4-FFF2-40B4-BE49-F238E27FC236}">
                <a16:creationId xmlns:a16="http://schemas.microsoft.com/office/drawing/2014/main" id="{83783696-2D68-51D2-1A95-9B6717A8352D}"/>
              </a:ext>
            </a:extLst>
          </p:cNvPr>
          <p:cNvSpPr>
            <a:spLocks noGrp="1"/>
          </p:cNvSpPr>
          <p:nvPr>
            <p:ph type="title"/>
          </p:nvPr>
        </p:nvSpPr>
        <p:spPr>
          <a:xfrm>
            <a:off x="1571896" y="169334"/>
            <a:ext cx="5607573" cy="507831"/>
          </a:xfrm>
        </p:spPr>
        <p:txBody>
          <a:bodyPr/>
          <a:lstStyle/>
          <a:p>
            <a:r>
              <a:rPr lang="en-US" sz="1875" dirty="0">
                <a:solidFill>
                  <a:schemeClr val="tx2"/>
                </a:solidFill>
              </a:rPr>
              <a:t>Automatic Differentiation</a:t>
            </a:r>
          </a:p>
        </p:txBody>
      </p:sp>
      <p:pic>
        <p:nvPicPr>
          <p:cNvPr id="9" name="Picture 8">
            <a:extLst>
              <a:ext uri="{FF2B5EF4-FFF2-40B4-BE49-F238E27FC236}">
                <a16:creationId xmlns:a16="http://schemas.microsoft.com/office/drawing/2014/main" id="{7B34A7BB-4723-DC98-6B11-1F575A66C6C1}"/>
              </a:ext>
            </a:extLst>
          </p:cNvPr>
          <p:cNvPicPr>
            <a:picLocks noChangeAspect="1"/>
          </p:cNvPicPr>
          <p:nvPr/>
        </p:nvPicPr>
        <p:blipFill>
          <a:blip r:embed="rId5"/>
          <a:srcRect l="47727" t="24551" b="24809"/>
          <a:stretch/>
        </p:blipFill>
        <p:spPr>
          <a:xfrm>
            <a:off x="5740952" y="2684673"/>
            <a:ext cx="3005483" cy="721680"/>
          </a:xfrm>
          <a:prstGeom prst="rect">
            <a:avLst/>
          </a:prstGeom>
        </p:spPr>
      </p:pic>
      <p:sp>
        <p:nvSpPr>
          <p:cNvPr id="14" name="TextBox 13">
            <a:extLst>
              <a:ext uri="{FF2B5EF4-FFF2-40B4-BE49-F238E27FC236}">
                <a16:creationId xmlns:a16="http://schemas.microsoft.com/office/drawing/2014/main" id="{6456EFB4-CCC0-E652-DCE3-6A908844CF90}"/>
              </a:ext>
            </a:extLst>
          </p:cNvPr>
          <p:cNvSpPr txBox="1"/>
          <p:nvPr/>
        </p:nvSpPr>
        <p:spPr>
          <a:xfrm>
            <a:off x="5734063" y="1772838"/>
            <a:ext cx="3255189" cy="784830"/>
          </a:xfrm>
          <a:prstGeom prst="rect">
            <a:avLst/>
          </a:prstGeom>
          <a:noFill/>
        </p:spPr>
        <p:txBody>
          <a:bodyPr wrap="square">
            <a:spAutoFit/>
          </a:bodyPr>
          <a:lstStyle/>
          <a:p>
            <a:r>
              <a:rPr lang="en-US" sz="1500" dirty="0"/>
              <a:t>Given loss function </a:t>
            </a:r>
            <a:r>
              <a:rPr lang="en-US" sz="1500" i="1" dirty="0"/>
              <a:t>F</a:t>
            </a:r>
            <a:r>
              <a:rPr lang="en-US" sz="1500" dirty="0"/>
              <a:t>  the gradients of a deep feedforward neural network can be computed as:</a:t>
            </a:r>
            <a:endParaRPr lang="en-US" sz="1500" i="1" dirty="0"/>
          </a:p>
        </p:txBody>
      </p:sp>
    </p:spTree>
    <p:extLst>
      <p:ext uri="{BB962C8B-B14F-4D97-AF65-F5344CB8AC3E}">
        <p14:creationId xmlns:p14="http://schemas.microsoft.com/office/powerpoint/2010/main" val="15770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E9B0B-DCE1-E621-2689-8AEE03AB9AB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557EEA-31DE-0B57-1D5D-5482F862E304}"/>
              </a:ext>
            </a:extLst>
          </p:cNvPr>
          <p:cNvSpPr>
            <a:spLocks noGrp="1"/>
          </p:cNvSpPr>
          <p:nvPr>
            <p:ph sz="quarter" idx="20"/>
          </p:nvPr>
        </p:nvSpPr>
        <p:spPr>
          <a:xfrm>
            <a:off x="400594" y="827964"/>
            <a:ext cx="8457656" cy="3886913"/>
          </a:xfrm>
        </p:spPr>
        <p:txBody>
          <a:bodyPr/>
          <a:lstStyle/>
          <a:p>
            <a:pPr marL="0" marR="0" lvl="0" indent="0">
              <a:lnSpc>
                <a:spcPct val="107000"/>
              </a:lnSpc>
              <a:buNone/>
            </a:pPr>
            <a:r>
              <a:rPr lang="en-US" sz="1600" b="1" kern="100" dirty="0">
                <a:latin typeface="Calibri" panose="020F0502020204030204" pitchFamily="34" charset="0"/>
                <a:ea typeface="Calibri" panose="020F0502020204030204" pitchFamily="34" charset="0"/>
                <a:cs typeface="Times New Roman" panose="02020603050405020304" pitchFamily="18" charset="0"/>
              </a:rPr>
              <a:t>Using python and </a:t>
            </a:r>
            <a:r>
              <a:rPr lang="en-US" sz="1600" b="1" kern="100" dirty="0" err="1">
                <a:latin typeface="Calibri" panose="020F0502020204030204" pitchFamily="34" charset="0"/>
                <a:ea typeface="Calibri" panose="020F0502020204030204" pitchFamily="34" charset="0"/>
                <a:cs typeface="Times New Roman" panose="02020603050405020304" pitchFamily="18" charset="0"/>
              </a:rPr>
              <a:t>PyTorch</a:t>
            </a:r>
            <a:r>
              <a:rPr lang="en-US" sz="1600" b="1" kern="100" dirty="0">
                <a:latin typeface="Calibri" panose="020F0502020204030204" pitchFamily="34" charset="0"/>
                <a:ea typeface="Calibri" panose="020F0502020204030204" pitchFamily="34" charset="0"/>
                <a:cs typeface="Times New Roman" panose="02020603050405020304" pitchFamily="18" charset="0"/>
              </a:rPr>
              <a:t> library train selected deep neural network architecture model on a selected supervised learning task.</a:t>
            </a:r>
          </a:p>
          <a:p>
            <a:pPr marL="0" marR="0" lvl="0" indent="0">
              <a:lnSpc>
                <a:spcPct val="107000"/>
              </a:lnSpc>
              <a:buNone/>
            </a:pPr>
            <a:r>
              <a:rPr lang="en-US" sz="1600" b="1" kern="100" dirty="0">
                <a:latin typeface="Calibri" panose="020F0502020204030204" pitchFamily="34" charset="0"/>
                <a:ea typeface="Calibri" panose="020F0502020204030204" pitchFamily="34" charset="0"/>
                <a:cs typeface="Times New Roman" panose="02020603050405020304" pitchFamily="18" charset="0"/>
              </a:rPr>
              <a:t>Submit working .</a:t>
            </a:r>
            <a:r>
              <a:rPr lang="en-US" sz="1600" b="1" kern="100" dirty="0" err="1">
                <a:latin typeface="Calibri" panose="020F0502020204030204" pitchFamily="34" charset="0"/>
                <a:ea typeface="Calibri" panose="020F0502020204030204" pitchFamily="34" charset="0"/>
                <a:cs typeface="Times New Roman" panose="02020603050405020304" pitchFamily="18" charset="0"/>
              </a:rPr>
              <a:t>py</a:t>
            </a:r>
            <a:r>
              <a:rPr lang="en-US" sz="1600" b="1" kern="100" dirty="0">
                <a:latin typeface="Calibri" panose="020F0502020204030204" pitchFamily="34" charset="0"/>
                <a:ea typeface="Calibri" panose="020F0502020204030204" pitchFamily="34" charset="0"/>
                <a:cs typeface="Times New Roman" panose="02020603050405020304" pitchFamily="18" charset="0"/>
              </a:rPr>
              <a:t> file and a pdf document or </a:t>
            </a:r>
            <a:r>
              <a:rPr lang="en-US" sz="1600" b="1" kern="100" dirty="0" err="1">
                <a:latin typeface="Calibri" panose="020F0502020204030204" pitchFamily="34" charset="0"/>
                <a:ea typeface="Calibri" panose="020F0502020204030204" pitchFamily="34" charset="0"/>
                <a:cs typeface="Times New Roman" panose="02020603050405020304" pitchFamily="18" charset="0"/>
              </a:rPr>
              <a:t>jupyter</a:t>
            </a:r>
            <a:r>
              <a:rPr lang="en-US" sz="1600" b="1" kern="100" dirty="0">
                <a:latin typeface="Calibri" panose="020F0502020204030204" pitchFamily="34" charset="0"/>
                <a:ea typeface="Calibri" panose="020F0502020204030204" pitchFamily="34" charset="0"/>
                <a:cs typeface="Times New Roman" panose="02020603050405020304" pitchFamily="18" charset="0"/>
              </a:rPr>
              <a:t> notebook describing the code.</a:t>
            </a:r>
          </a:p>
          <a:p>
            <a:pPr marL="0" marR="0" lvl="0" indent="0">
              <a:lnSpc>
                <a:spcPct val="107000"/>
              </a:lnSpc>
              <a:buNone/>
            </a:pPr>
            <a:r>
              <a:rPr lang="en-US" sz="1600" kern="100" dirty="0">
                <a:latin typeface="Calibri" panose="020F0502020204030204" pitchFamily="34" charset="0"/>
                <a:ea typeface="Calibri" panose="020F0502020204030204" pitchFamily="34" charset="0"/>
                <a:cs typeface="Times New Roman" panose="02020603050405020304" pitchFamily="18" charset="0"/>
              </a:rPr>
              <a:t>Examples of deep learning architectures:</a:t>
            </a:r>
          </a:p>
          <a:p>
            <a:pPr>
              <a:lnSpc>
                <a:spcPct val="107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Feedforward neural network (multi-layer perceptron)</a:t>
            </a:r>
          </a:p>
          <a:p>
            <a:pPr>
              <a:lnSpc>
                <a:spcPct val="107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Recurrent neural network</a:t>
            </a:r>
          </a:p>
          <a:p>
            <a:pPr>
              <a:lnSpc>
                <a:spcPct val="107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Residual neural network</a:t>
            </a:r>
          </a:p>
          <a:p>
            <a:pPr>
              <a:lnSpc>
                <a:spcPct val="107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LSTM</a:t>
            </a:r>
          </a:p>
          <a:p>
            <a:pPr>
              <a:lnSpc>
                <a:spcPct val="107000"/>
              </a:lnSpc>
            </a:pPr>
            <a:r>
              <a:rPr lang="en-US" sz="1600" kern="100" dirty="0">
                <a:latin typeface="Calibri" panose="020F0502020204030204" pitchFamily="34" charset="0"/>
                <a:ea typeface="Calibri" panose="020F0502020204030204" pitchFamily="34" charset="0"/>
                <a:cs typeface="Times New Roman" panose="02020603050405020304" pitchFamily="18" charset="0"/>
              </a:rPr>
              <a:t>Transformer architecture</a:t>
            </a:r>
          </a:p>
          <a:p>
            <a:pPr marL="0" indent="0" algn="l">
              <a:buNone/>
            </a:pPr>
            <a:r>
              <a:rPr lang="en-US" sz="1600" kern="100" dirty="0">
                <a:latin typeface="Calibri" panose="020F0502020204030204" pitchFamily="34" charset="0"/>
                <a:ea typeface="Calibri" panose="020F0502020204030204" pitchFamily="34" charset="0"/>
                <a:cs typeface="Times New Roman" panose="02020603050405020304" pitchFamily="18" charset="0"/>
              </a:rPr>
              <a:t>Supervised learning task:</a:t>
            </a:r>
          </a:p>
          <a:p>
            <a:r>
              <a:rPr lang="en-US" sz="1600" kern="100" dirty="0">
                <a:latin typeface="Calibri" panose="020F0502020204030204" pitchFamily="34" charset="0"/>
                <a:ea typeface="Calibri" panose="020F0502020204030204" pitchFamily="34" charset="0"/>
                <a:cs typeface="Times New Roman" panose="02020603050405020304" pitchFamily="18" charset="0"/>
              </a:rPr>
              <a:t>Regression</a:t>
            </a:r>
          </a:p>
          <a:p>
            <a:r>
              <a:rPr lang="en-US" sz="1600" kern="100" dirty="0">
                <a:latin typeface="Calibri" panose="020F0502020204030204" pitchFamily="34" charset="0"/>
                <a:ea typeface="Calibri" panose="020F0502020204030204" pitchFamily="34" charset="0"/>
                <a:cs typeface="Times New Roman" panose="02020603050405020304" pitchFamily="18" charset="0"/>
              </a:rPr>
              <a:t>Classification</a:t>
            </a:r>
          </a:p>
          <a:p>
            <a:pPr marL="0" marR="0" lvl="0" indent="0">
              <a:lnSpc>
                <a:spcPct val="107000"/>
              </a:lnSpc>
              <a:buNone/>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buNone/>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2">
            <a:extLst>
              <a:ext uri="{FF2B5EF4-FFF2-40B4-BE49-F238E27FC236}">
                <a16:creationId xmlns:a16="http://schemas.microsoft.com/office/drawing/2014/main" id="{B68BFC8F-F382-76F4-0728-E6AF8531CC8C}"/>
              </a:ext>
            </a:extLst>
          </p:cNvPr>
          <p:cNvSpPr>
            <a:spLocks noGrp="1"/>
          </p:cNvSpPr>
          <p:nvPr>
            <p:ph type="title"/>
          </p:nvPr>
        </p:nvSpPr>
        <p:spPr>
          <a:xfrm>
            <a:off x="1571896" y="169334"/>
            <a:ext cx="5607573" cy="507831"/>
          </a:xfrm>
        </p:spPr>
        <p:txBody>
          <a:bodyPr/>
          <a:lstStyle/>
          <a:p>
            <a:r>
              <a:rPr lang="en-US" sz="1875" dirty="0">
                <a:solidFill>
                  <a:schemeClr val="tx2"/>
                </a:solidFill>
              </a:rPr>
              <a:t>Homework Assignment</a:t>
            </a:r>
          </a:p>
        </p:txBody>
      </p:sp>
    </p:spTree>
    <p:extLst>
      <p:ext uri="{BB962C8B-B14F-4D97-AF65-F5344CB8AC3E}">
        <p14:creationId xmlns:p14="http://schemas.microsoft.com/office/powerpoint/2010/main" val="158073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EADD6-2C71-A442-9BBF-700FFF1CCC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19D68-FAA0-9434-60C7-7EF005CB15A4}"/>
              </a:ext>
            </a:extLst>
          </p:cNvPr>
          <p:cNvSpPr>
            <a:spLocks noGrp="1"/>
          </p:cNvSpPr>
          <p:nvPr>
            <p:ph sz="quarter" idx="20"/>
          </p:nvPr>
        </p:nvSpPr>
        <p:spPr>
          <a:xfrm>
            <a:off x="400594" y="1045029"/>
            <a:ext cx="8457656" cy="3669847"/>
          </a:xfrm>
        </p:spPr>
        <p:txBody>
          <a:bodyPr/>
          <a:lstStyle/>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Participation 10% </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Homework 30% - week 3-5</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proposal 10% - week 6</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progress report 10% - week 8</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final report 20% - week 10 </a:t>
            </a:r>
          </a:p>
          <a:p>
            <a:pPr marL="342900" marR="0" lvl="0" indent="-342900">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presentation 20% - week 11</a:t>
            </a:r>
          </a:p>
        </p:txBody>
      </p:sp>
      <p:sp>
        <p:nvSpPr>
          <p:cNvPr id="4" name="Title 2">
            <a:extLst>
              <a:ext uri="{FF2B5EF4-FFF2-40B4-BE49-F238E27FC236}">
                <a16:creationId xmlns:a16="http://schemas.microsoft.com/office/drawing/2014/main" id="{46E62E88-C275-A8BA-1A6F-0196B78801BB}"/>
              </a:ext>
            </a:extLst>
          </p:cNvPr>
          <p:cNvSpPr>
            <a:spLocks noGrp="1"/>
          </p:cNvSpPr>
          <p:nvPr>
            <p:ph type="title"/>
          </p:nvPr>
        </p:nvSpPr>
        <p:spPr>
          <a:xfrm>
            <a:off x="1571896" y="169334"/>
            <a:ext cx="5607573" cy="507831"/>
          </a:xfrm>
        </p:spPr>
        <p:txBody>
          <a:bodyPr/>
          <a:lstStyle/>
          <a:p>
            <a:r>
              <a:rPr lang="en-US" sz="1875" dirty="0">
                <a:solidFill>
                  <a:schemeClr val="tx2"/>
                </a:solidFill>
              </a:rPr>
              <a:t>Grading and Course Expectations</a:t>
            </a:r>
          </a:p>
        </p:txBody>
      </p:sp>
    </p:spTree>
    <p:extLst>
      <p:ext uri="{BB962C8B-B14F-4D97-AF65-F5344CB8AC3E}">
        <p14:creationId xmlns:p14="http://schemas.microsoft.com/office/powerpoint/2010/main" val="18604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F4930-E18A-99CB-4016-9F85D1B51F6C}"/>
              </a:ext>
            </a:extLst>
          </p:cNvPr>
          <p:cNvSpPr>
            <a:spLocks noGrp="1"/>
          </p:cNvSpPr>
          <p:nvPr>
            <p:ph sz="quarter" idx="20"/>
          </p:nvPr>
        </p:nvSpPr>
        <p:spPr>
          <a:xfrm>
            <a:off x="400594" y="1045029"/>
            <a:ext cx="8457656" cy="3669847"/>
          </a:xfrm>
        </p:spPr>
        <p:txBody>
          <a:bodyPr/>
          <a:lstStyle/>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 Introduction to Building Energy Systems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2: HVAC systems and heat transfer modeling</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3: Dynamical systems fundamentals</a:t>
            </a: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4: Control systems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algn="just" fontAlgn="base">
              <a:lnSpc>
                <a:spcPct val="107000"/>
              </a:lnSpc>
              <a:spcBef>
                <a:spcPts val="0"/>
              </a:spcBef>
            </a:pPr>
            <a:r>
              <a:rPr lang="en-US" sz="1600" b="1"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5: Machine learning fundamentals</a:t>
            </a:r>
            <a:endParaRPr lang="en-US" sz="1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6: System identification </a:t>
            </a: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7: Constrained optimization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8: Optimal control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9: Model predictive control of building energy systems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10: Practical implementation aspects and high-fidelity building emulators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11: Project evaluation with presentations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endParaRPr lang="en-US" sz="1600" dirty="0"/>
          </a:p>
        </p:txBody>
      </p:sp>
      <p:sp>
        <p:nvSpPr>
          <p:cNvPr id="4" name="Title 2">
            <a:extLst>
              <a:ext uri="{FF2B5EF4-FFF2-40B4-BE49-F238E27FC236}">
                <a16:creationId xmlns:a16="http://schemas.microsoft.com/office/drawing/2014/main" id="{EFF5F8EB-F0F9-4704-65BC-A130FE9D9F1D}"/>
              </a:ext>
            </a:extLst>
          </p:cNvPr>
          <p:cNvSpPr>
            <a:spLocks noGrp="1"/>
          </p:cNvSpPr>
          <p:nvPr>
            <p:ph type="title"/>
          </p:nvPr>
        </p:nvSpPr>
        <p:spPr>
          <a:xfrm>
            <a:off x="1571896" y="169334"/>
            <a:ext cx="5607573" cy="507831"/>
          </a:xfrm>
        </p:spPr>
        <p:txBody>
          <a:bodyPr/>
          <a:lstStyle/>
          <a:p>
            <a:r>
              <a:rPr lang="en-US" sz="1875" dirty="0">
                <a:solidFill>
                  <a:schemeClr val="tx2"/>
                </a:solidFill>
              </a:rPr>
              <a:t>Course Syllabus</a:t>
            </a:r>
          </a:p>
        </p:txBody>
      </p:sp>
    </p:spTree>
    <p:extLst>
      <p:ext uri="{BB962C8B-B14F-4D97-AF65-F5344CB8AC3E}">
        <p14:creationId xmlns:p14="http://schemas.microsoft.com/office/powerpoint/2010/main" val="26489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4267D4-D4EE-4E18-B4B1-CD90413F9542}"/>
              </a:ext>
            </a:extLst>
          </p:cNvPr>
          <p:cNvSpPr>
            <a:spLocks noGrp="1"/>
          </p:cNvSpPr>
          <p:nvPr>
            <p:ph type="sldNum" sz="quarter" idx="12"/>
          </p:nvPr>
        </p:nvSpPr>
        <p:spPr/>
        <p:txBody>
          <a:bodyPr/>
          <a:lstStyle/>
          <a:p>
            <a:pPr defTabSz="685773"/>
            <a:fld id="{FE7A4BB3-E848-5A44-82DF-322201952CD8}" type="slidenum">
              <a:rPr lang="en-US" smtClean="0"/>
              <a:pPr defTabSz="685773"/>
              <a:t>3</a:t>
            </a:fld>
            <a:endParaRPr lang="en-US" dirty="0"/>
          </a:p>
        </p:txBody>
      </p:sp>
      <p:sp>
        <p:nvSpPr>
          <p:cNvPr id="6" name="Title 2">
            <a:extLst>
              <a:ext uri="{FF2B5EF4-FFF2-40B4-BE49-F238E27FC236}">
                <a16:creationId xmlns:a16="http://schemas.microsoft.com/office/drawing/2014/main" id="{54BF2052-C84A-44FC-5EB3-58F63D64DA06}"/>
              </a:ext>
            </a:extLst>
          </p:cNvPr>
          <p:cNvSpPr>
            <a:spLocks noGrp="1"/>
          </p:cNvSpPr>
          <p:nvPr>
            <p:ph type="title"/>
          </p:nvPr>
        </p:nvSpPr>
        <p:spPr>
          <a:xfrm>
            <a:off x="1542197" y="169334"/>
            <a:ext cx="5637272" cy="507831"/>
          </a:xfrm>
        </p:spPr>
        <p:txBody>
          <a:bodyPr/>
          <a:lstStyle/>
          <a:p>
            <a:r>
              <a:rPr lang="en-US" sz="1875" dirty="0">
                <a:solidFill>
                  <a:schemeClr val="tx2"/>
                </a:solidFill>
              </a:rPr>
              <a:t>What is Machine Learning?</a:t>
            </a:r>
          </a:p>
        </p:txBody>
      </p:sp>
      <p:sp>
        <p:nvSpPr>
          <p:cNvPr id="4" name="TextBox 3">
            <a:extLst>
              <a:ext uri="{FF2B5EF4-FFF2-40B4-BE49-F238E27FC236}">
                <a16:creationId xmlns:a16="http://schemas.microsoft.com/office/drawing/2014/main" id="{9C245616-30B5-49CA-C0D7-868AE3870212}"/>
              </a:ext>
            </a:extLst>
          </p:cNvPr>
          <p:cNvSpPr txBox="1"/>
          <p:nvPr/>
        </p:nvSpPr>
        <p:spPr>
          <a:xfrm>
            <a:off x="459475" y="859893"/>
            <a:ext cx="7342496" cy="584775"/>
          </a:xfrm>
          <a:prstGeom prst="rect">
            <a:avLst/>
          </a:prstGeom>
          <a:noFill/>
        </p:spPr>
        <p:txBody>
          <a:bodyPr wrap="square">
            <a:spAutoFit/>
          </a:bodyPr>
          <a:lstStyle/>
          <a:p>
            <a:r>
              <a:rPr lang="en-US" sz="1600" b="1" dirty="0"/>
              <a:t>Definition:</a:t>
            </a:r>
            <a:r>
              <a:rPr lang="en-US" sz="1600" dirty="0"/>
              <a:t> Machine Learning (ML) enables computers to learn patterns from data and make predictions without being explicitly programmed.</a:t>
            </a:r>
          </a:p>
        </p:txBody>
      </p:sp>
      <p:pic>
        <p:nvPicPr>
          <p:cNvPr id="1026" name="Picture 2" descr="Three broad categories of machine learning: unsupervised learning, supervised learning, and reinforcement learning.">
            <a:extLst>
              <a:ext uri="{FF2B5EF4-FFF2-40B4-BE49-F238E27FC236}">
                <a16:creationId xmlns:a16="http://schemas.microsoft.com/office/drawing/2014/main" id="{5A80A7EE-A317-3788-0E65-FA7E6275F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32" b="1"/>
          <a:stretch/>
        </p:blipFill>
        <p:spPr bwMode="auto">
          <a:xfrm>
            <a:off x="3657598" y="2571750"/>
            <a:ext cx="5058770" cy="22382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0" name="Ink 19">
                <a:extLst>
                  <a:ext uri="{FF2B5EF4-FFF2-40B4-BE49-F238E27FC236}">
                    <a16:creationId xmlns:a16="http://schemas.microsoft.com/office/drawing/2014/main" id="{0B2F4212-11D0-D498-DC29-1174785D1A65}"/>
                  </a:ext>
                </a:extLst>
              </p14:cNvPr>
              <p14:cNvContentPartPr/>
              <p14:nvPr/>
            </p14:nvContentPartPr>
            <p14:xfrm>
              <a:off x="7302411" y="2571750"/>
              <a:ext cx="19080" cy="63360"/>
            </p14:xfrm>
          </p:contentPart>
        </mc:Choice>
        <mc:Fallback>
          <p:pic>
            <p:nvPicPr>
              <p:cNvPr id="20" name="Ink 19">
                <a:extLst>
                  <a:ext uri="{FF2B5EF4-FFF2-40B4-BE49-F238E27FC236}">
                    <a16:creationId xmlns:a16="http://schemas.microsoft.com/office/drawing/2014/main" id="{0B2F4212-11D0-D498-DC29-1174785D1A65}"/>
                  </a:ext>
                </a:extLst>
              </p:cNvPr>
              <p:cNvPicPr/>
              <p:nvPr/>
            </p:nvPicPr>
            <p:blipFill>
              <a:blip r:embed="rId4"/>
              <a:stretch>
                <a:fillRect/>
              </a:stretch>
            </p:blipFill>
            <p:spPr>
              <a:xfrm>
                <a:off x="7239771" y="2509110"/>
                <a:ext cx="144720" cy="189000"/>
              </a:xfrm>
              <a:prstGeom prst="rect">
                <a:avLst/>
              </a:prstGeom>
            </p:spPr>
          </p:pic>
        </mc:Fallback>
      </mc:AlternateContent>
      <p:sp>
        <p:nvSpPr>
          <p:cNvPr id="23" name="TextBox 22">
            <a:extLst>
              <a:ext uri="{FF2B5EF4-FFF2-40B4-BE49-F238E27FC236}">
                <a16:creationId xmlns:a16="http://schemas.microsoft.com/office/drawing/2014/main" id="{6A473E58-BC20-1FC2-00DE-46B3B9392143}"/>
              </a:ext>
            </a:extLst>
          </p:cNvPr>
          <p:cNvSpPr txBox="1"/>
          <p:nvPr/>
        </p:nvSpPr>
        <p:spPr>
          <a:xfrm>
            <a:off x="327548" y="4857750"/>
            <a:ext cx="3052548" cy="253916"/>
          </a:xfrm>
          <a:prstGeom prst="rect">
            <a:avLst/>
          </a:prstGeom>
          <a:noFill/>
        </p:spPr>
        <p:txBody>
          <a:bodyPr wrap="square">
            <a:spAutoFit/>
          </a:bodyPr>
          <a:lstStyle/>
          <a:p>
            <a:r>
              <a:rPr lang="en-US" sz="1050" dirty="0">
                <a:hlinkClick r:id="rId5"/>
              </a:rPr>
              <a:t>https://en.wikipedia.org/wiki/Machine_learning</a:t>
            </a:r>
          </a:p>
        </p:txBody>
      </p:sp>
      <p:pic>
        <p:nvPicPr>
          <p:cNvPr id="1028" name="Picture 4">
            <a:extLst>
              <a:ext uri="{FF2B5EF4-FFF2-40B4-BE49-F238E27FC236}">
                <a16:creationId xmlns:a16="http://schemas.microsoft.com/office/drawing/2014/main" id="{6CEDF381-876A-08CD-EA47-87B48883FE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5109"/>
          <a:stretch/>
        </p:blipFill>
        <p:spPr bwMode="auto">
          <a:xfrm>
            <a:off x="459475" y="1519877"/>
            <a:ext cx="3790950" cy="105187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2CC11541-88C6-D255-448B-4B0514AE20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1738" b="7300"/>
          <a:stretch/>
        </p:blipFill>
        <p:spPr bwMode="auto">
          <a:xfrm>
            <a:off x="4278946" y="1611960"/>
            <a:ext cx="3790950" cy="95979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3695FBD-49E3-22D2-D7A0-0213F76387FC}"/>
              </a:ext>
            </a:extLst>
          </p:cNvPr>
          <p:cNvSpPr txBox="1"/>
          <p:nvPr/>
        </p:nvSpPr>
        <p:spPr>
          <a:xfrm>
            <a:off x="4130723" y="4857750"/>
            <a:ext cx="4572000" cy="253916"/>
          </a:xfrm>
          <a:prstGeom prst="rect">
            <a:avLst/>
          </a:prstGeom>
          <a:noFill/>
        </p:spPr>
        <p:txBody>
          <a:bodyPr wrap="square">
            <a:spAutoFit/>
          </a:bodyPr>
          <a:lstStyle/>
          <a:p>
            <a:r>
              <a:rPr lang="en-US" sz="1050" dirty="0">
                <a:hlinkClick r:id="rId5"/>
              </a:rPr>
              <a:t>https://au.mathworks.com/discovery/reinforcement-learning.html</a:t>
            </a:r>
            <a:r>
              <a:rPr lang="en-US" sz="1050" dirty="0"/>
              <a:t> </a:t>
            </a:r>
          </a:p>
        </p:txBody>
      </p:sp>
      <p:pic>
        <p:nvPicPr>
          <p:cNvPr id="1030" name="Picture 6" descr="undefined">
            <a:extLst>
              <a:ext uri="{FF2B5EF4-FFF2-40B4-BE49-F238E27FC236}">
                <a16:creationId xmlns:a16="http://schemas.microsoft.com/office/drawing/2014/main" id="{24340915-28A8-93C1-C861-AC46ED9041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485" y="2733533"/>
            <a:ext cx="2025840" cy="202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20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D7BCB-FBDD-B1DD-C4BA-1FFBBC3DBC7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50435E-F5B6-05B2-279C-F49CEB9D5F53}"/>
              </a:ext>
            </a:extLst>
          </p:cNvPr>
          <p:cNvSpPr>
            <a:spLocks noGrp="1"/>
          </p:cNvSpPr>
          <p:nvPr>
            <p:ph type="sldNum" sz="quarter" idx="12"/>
          </p:nvPr>
        </p:nvSpPr>
        <p:spPr/>
        <p:txBody>
          <a:bodyPr/>
          <a:lstStyle/>
          <a:p>
            <a:pPr defTabSz="685773"/>
            <a:fld id="{FE7A4BB3-E848-5A44-82DF-322201952CD8}" type="slidenum">
              <a:rPr lang="en-US" smtClean="0"/>
              <a:pPr defTabSz="685773"/>
              <a:t>4</a:t>
            </a:fld>
            <a:endParaRPr lang="en-US" dirty="0"/>
          </a:p>
        </p:txBody>
      </p:sp>
      <p:sp>
        <p:nvSpPr>
          <p:cNvPr id="6" name="Title 2">
            <a:extLst>
              <a:ext uri="{FF2B5EF4-FFF2-40B4-BE49-F238E27FC236}">
                <a16:creationId xmlns:a16="http://schemas.microsoft.com/office/drawing/2014/main" id="{4F9F14B7-146D-0346-A1FD-C44180B39F2F}"/>
              </a:ext>
            </a:extLst>
          </p:cNvPr>
          <p:cNvSpPr>
            <a:spLocks noGrp="1"/>
          </p:cNvSpPr>
          <p:nvPr>
            <p:ph type="title"/>
          </p:nvPr>
        </p:nvSpPr>
        <p:spPr>
          <a:xfrm>
            <a:off x="1387522" y="169334"/>
            <a:ext cx="5791947" cy="415499"/>
          </a:xfrm>
        </p:spPr>
        <p:txBody>
          <a:bodyPr/>
          <a:lstStyle/>
          <a:p>
            <a:r>
              <a:rPr lang="en-US" sz="1875" dirty="0">
                <a:solidFill>
                  <a:schemeClr val="tx2"/>
                </a:solidFill>
              </a:rPr>
              <a:t>Applications of Machine Learning in Engineering</a:t>
            </a:r>
          </a:p>
        </p:txBody>
      </p:sp>
      <p:pic>
        <p:nvPicPr>
          <p:cNvPr id="2050" name="Picture 2" descr="Predictive Maintenance Using a Digital Twin - MATLAB &amp; Simulink">
            <a:extLst>
              <a:ext uri="{FF2B5EF4-FFF2-40B4-BE49-F238E27FC236}">
                <a16:creationId xmlns:a16="http://schemas.microsoft.com/office/drawing/2014/main" id="{80004368-6335-967F-C197-00A64473D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69" y="2488101"/>
            <a:ext cx="4257533" cy="23969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86B0BB-4714-04D3-4A27-3D7C59D7ED38}"/>
              </a:ext>
            </a:extLst>
          </p:cNvPr>
          <p:cNvSpPr txBox="1"/>
          <p:nvPr/>
        </p:nvSpPr>
        <p:spPr>
          <a:xfrm>
            <a:off x="114300" y="4728002"/>
            <a:ext cx="8834082" cy="415498"/>
          </a:xfrm>
          <a:prstGeom prst="rect">
            <a:avLst/>
          </a:prstGeom>
          <a:noFill/>
        </p:spPr>
        <p:txBody>
          <a:bodyPr wrap="square">
            <a:spAutoFit/>
          </a:bodyPr>
          <a:lstStyle/>
          <a:p>
            <a:r>
              <a:rPr lang="en-US" sz="1050" dirty="0">
                <a:hlinkClick r:id="rId3"/>
              </a:rPr>
              <a:t>https://www.mathworks.com/company/technical-articles/predictive-maintenance-using-a-digital-twin.html</a:t>
            </a:r>
            <a:endParaRPr lang="en-US" sz="1050" dirty="0"/>
          </a:p>
          <a:p>
            <a:r>
              <a:rPr lang="en-US" sz="1050" dirty="0">
                <a:hlinkClick r:id="rId4"/>
              </a:rPr>
              <a:t>https://www.mathworks.com/company/technical-articles/data-driven-insights-with-matlab-analytics-an-energy-load-forecasting-case-study.html</a:t>
            </a:r>
            <a:r>
              <a:rPr lang="en-US" sz="1050" dirty="0"/>
              <a:t>  </a:t>
            </a:r>
          </a:p>
        </p:txBody>
      </p:sp>
      <p:sp>
        <p:nvSpPr>
          <p:cNvPr id="8" name="TextBox 7">
            <a:extLst>
              <a:ext uri="{FF2B5EF4-FFF2-40B4-BE49-F238E27FC236}">
                <a16:creationId xmlns:a16="http://schemas.microsoft.com/office/drawing/2014/main" id="{588DC8C3-1D88-F846-BBB1-1D519CBBE1EF}"/>
              </a:ext>
            </a:extLst>
          </p:cNvPr>
          <p:cNvSpPr txBox="1"/>
          <p:nvPr/>
        </p:nvSpPr>
        <p:spPr>
          <a:xfrm>
            <a:off x="342137" y="2772522"/>
            <a:ext cx="3855493" cy="323165"/>
          </a:xfrm>
          <a:prstGeom prst="rect">
            <a:avLst/>
          </a:prstGeom>
          <a:noFill/>
        </p:spPr>
        <p:txBody>
          <a:bodyPr wrap="square">
            <a:spAutoFit/>
          </a:bodyPr>
          <a:lstStyle/>
          <a:p>
            <a:r>
              <a:rPr lang="en-US" sz="1500" dirty="0"/>
              <a:t>Predictive maintenance</a:t>
            </a:r>
          </a:p>
        </p:txBody>
      </p:sp>
      <p:pic>
        <p:nvPicPr>
          <p:cNvPr id="2052" name="Picture 4" descr="Waymo - X | Self driving, Autonomous vehicle, Driving">
            <a:extLst>
              <a:ext uri="{FF2B5EF4-FFF2-40B4-BE49-F238E27FC236}">
                <a16:creationId xmlns:a16="http://schemas.microsoft.com/office/drawing/2014/main" id="{2AC92038-AAF8-AAB7-8899-8519DC0E24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22678"/>
          <a:stretch/>
        </p:blipFill>
        <p:spPr bwMode="auto">
          <a:xfrm>
            <a:off x="5146644" y="3063001"/>
            <a:ext cx="3540651" cy="16527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DDDBDA-6CFC-7F92-BC58-A5F6846BA425}"/>
              </a:ext>
            </a:extLst>
          </p:cNvPr>
          <p:cNvSpPr txBox="1"/>
          <p:nvPr/>
        </p:nvSpPr>
        <p:spPr>
          <a:xfrm>
            <a:off x="5859436" y="2739836"/>
            <a:ext cx="1878845" cy="323165"/>
          </a:xfrm>
          <a:prstGeom prst="rect">
            <a:avLst/>
          </a:prstGeom>
          <a:noFill/>
        </p:spPr>
        <p:txBody>
          <a:bodyPr wrap="square">
            <a:spAutoFit/>
          </a:bodyPr>
          <a:lstStyle/>
          <a:p>
            <a:r>
              <a:rPr lang="en-US" sz="1500" dirty="0"/>
              <a:t>Autonomous driving</a:t>
            </a:r>
          </a:p>
        </p:txBody>
      </p:sp>
      <p:pic>
        <p:nvPicPr>
          <p:cNvPr id="2054" name="Picture 6" descr="Figure 1.  MATLAB application for energy demand forecasting for New York.">
            <a:extLst>
              <a:ext uri="{FF2B5EF4-FFF2-40B4-BE49-F238E27FC236}">
                <a16:creationId xmlns:a16="http://schemas.microsoft.com/office/drawing/2014/main" id="{4002BB7C-2348-C69A-3EE7-C5C54AAA2B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495"/>
          <a:stretch/>
        </p:blipFill>
        <p:spPr bwMode="auto">
          <a:xfrm>
            <a:off x="1572193" y="804496"/>
            <a:ext cx="2863327" cy="19353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975F488-FA5E-D7F3-1235-BA23069426F8}"/>
              </a:ext>
            </a:extLst>
          </p:cNvPr>
          <p:cNvSpPr txBox="1"/>
          <p:nvPr/>
        </p:nvSpPr>
        <p:spPr>
          <a:xfrm>
            <a:off x="342137" y="1245819"/>
            <a:ext cx="3855493" cy="553998"/>
          </a:xfrm>
          <a:prstGeom prst="rect">
            <a:avLst/>
          </a:prstGeom>
          <a:noFill/>
        </p:spPr>
        <p:txBody>
          <a:bodyPr wrap="square">
            <a:spAutoFit/>
          </a:bodyPr>
          <a:lstStyle/>
          <a:p>
            <a:r>
              <a:rPr lang="en-US" sz="1500" dirty="0"/>
              <a:t>Energy load</a:t>
            </a:r>
          </a:p>
          <a:p>
            <a:r>
              <a:rPr lang="en-US" sz="1500" dirty="0"/>
              <a:t>forecasting</a:t>
            </a:r>
          </a:p>
        </p:txBody>
      </p:sp>
      <p:pic>
        <p:nvPicPr>
          <p:cNvPr id="2056" name="Picture 8" descr="Wind Turbine Anomaly Vibration analysis using Machine Learning [Edge  Impulse] | NXP FRDM | Maker Pro">
            <a:extLst>
              <a:ext uri="{FF2B5EF4-FFF2-40B4-BE49-F238E27FC236}">
                <a16:creationId xmlns:a16="http://schemas.microsoft.com/office/drawing/2014/main" id="{81A8911E-5E2A-F08F-6512-D2B48B03F0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1550" y="1067233"/>
            <a:ext cx="3359202" cy="17052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C93AF2-12FA-9A99-284F-A68DC8F7B6D0}"/>
              </a:ext>
            </a:extLst>
          </p:cNvPr>
          <p:cNvSpPr txBox="1"/>
          <p:nvPr/>
        </p:nvSpPr>
        <p:spPr>
          <a:xfrm>
            <a:off x="5370907" y="714417"/>
            <a:ext cx="3092124" cy="323165"/>
          </a:xfrm>
          <a:prstGeom prst="rect">
            <a:avLst/>
          </a:prstGeom>
          <a:noFill/>
        </p:spPr>
        <p:txBody>
          <a:bodyPr wrap="square">
            <a:spAutoFit/>
          </a:bodyPr>
          <a:lstStyle/>
          <a:p>
            <a:r>
              <a:rPr lang="en-US" sz="1500" dirty="0"/>
              <a:t>Wind turbine anomaly detection</a:t>
            </a:r>
          </a:p>
        </p:txBody>
      </p:sp>
    </p:spTree>
    <p:extLst>
      <p:ext uri="{BB962C8B-B14F-4D97-AF65-F5344CB8AC3E}">
        <p14:creationId xmlns:p14="http://schemas.microsoft.com/office/powerpoint/2010/main" val="2246550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25921-7364-A3FD-108B-AA78096BB1A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118430BD-B9BC-BDA0-78ED-AF96F80FC4A8}"/>
              </a:ext>
            </a:extLst>
          </p:cNvPr>
          <p:cNvSpPr>
            <a:spLocks noGrp="1"/>
          </p:cNvSpPr>
          <p:nvPr>
            <p:ph type="title"/>
          </p:nvPr>
        </p:nvSpPr>
        <p:spPr>
          <a:xfrm>
            <a:off x="1571896" y="169334"/>
            <a:ext cx="5607573" cy="507831"/>
          </a:xfrm>
        </p:spPr>
        <p:txBody>
          <a:bodyPr/>
          <a:lstStyle/>
          <a:p>
            <a:r>
              <a:rPr lang="en-US" sz="1875" dirty="0">
                <a:solidFill>
                  <a:schemeClr val="tx2"/>
                </a:solidFill>
              </a:rPr>
              <a:t>Supervised Learning </a:t>
            </a:r>
          </a:p>
        </p:txBody>
      </p:sp>
      <p:sp>
        <p:nvSpPr>
          <p:cNvPr id="10" name="TextBox 9">
            <a:extLst>
              <a:ext uri="{FF2B5EF4-FFF2-40B4-BE49-F238E27FC236}">
                <a16:creationId xmlns:a16="http://schemas.microsoft.com/office/drawing/2014/main" id="{415558AC-BBA1-0B5A-7CB6-A1F852343B2F}"/>
              </a:ext>
            </a:extLst>
          </p:cNvPr>
          <p:cNvSpPr txBox="1"/>
          <p:nvPr/>
        </p:nvSpPr>
        <p:spPr>
          <a:xfrm>
            <a:off x="120555" y="803786"/>
            <a:ext cx="8902890" cy="584775"/>
          </a:xfrm>
          <a:prstGeom prst="rect">
            <a:avLst/>
          </a:prstGeom>
          <a:noFill/>
        </p:spPr>
        <p:txBody>
          <a:bodyPr wrap="square">
            <a:spAutoFit/>
          </a:bodyPr>
          <a:lstStyle/>
          <a:p>
            <a:r>
              <a:rPr lang="en-US" sz="1600" dirty="0"/>
              <a:t>Supervised Learning is a type of ML where a model learns from </a:t>
            </a:r>
            <a:r>
              <a:rPr lang="en-US" sz="1600" b="1" dirty="0"/>
              <a:t>labeled training data</a:t>
            </a:r>
            <a:r>
              <a:rPr lang="en-US" sz="1600" dirty="0"/>
              <a:t> to make predictions or classify new data by mapping inputs (</a:t>
            </a:r>
            <a:r>
              <a:rPr lang="en-US" sz="1600" b="1" dirty="0"/>
              <a:t>features</a:t>
            </a:r>
            <a:r>
              <a:rPr lang="en-US" sz="1600" dirty="0"/>
              <a:t>) to known outputs (</a:t>
            </a:r>
            <a:r>
              <a:rPr lang="en-US" sz="1600" b="1" dirty="0"/>
              <a:t>labels</a:t>
            </a:r>
            <a:r>
              <a:rPr lang="en-US" sz="1600" dirty="0"/>
              <a:t>).</a:t>
            </a:r>
          </a:p>
        </p:txBody>
      </p:sp>
      <p:pic>
        <p:nvPicPr>
          <p:cNvPr id="3079" name="Picture 7" descr="Regression vs Classification, Explained - Sharp Sight">
            <a:extLst>
              <a:ext uri="{FF2B5EF4-FFF2-40B4-BE49-F238E27FC236}">
                <a16:creationId xmlns:a16="http://schemas.microsoft.com/office/drawing/2014/main" id="{D6A4950A-A444-4409-9477-1B2B095706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95"/>
          <a:stretch/>
        </p:blipFill>
        <p:spPr bwMode="auto">
          <a:xfrm>
            <a:off x="4059960" y="1644898"/>
            <a:ext cx="4963485" cy="31114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AC9652A-1BFF-9DD1-73E8-8E9218FF36CE}"/>
              </a:ext>
            </a:extLst>
          </p:cNvPr>
          <p:cNvSpPr txBox="1"/>
          <p:nvPr/>
        </p:nvSpPr>
        <p:spPr>
          <a:xfrm>
            <a:off x="4660710" y="4847208"/>
            <a:ext cx="4572000" cy="253916"/>
          </a:xfrm>
          <a:prstGeom prst="rect">
            <a:avLst/>
          </a:prstGeom>
          <a:noFill/>
        </p:spPr>
        <p:txBody>
          <a:bodyPr wrap="square">
            <a:spAutoFit/>
          </a:bodyPr>
          <a:lstStyle/>
          <a:p>
            <a:r>
              <a:rPr lang="en-US" sz="1050" dirty="0">
                <a:hlinkClick r:id="rId3"/>
              </a:rPr>
              <a:t>https://www.sharpsightlabs.com/blog/regression-vs-classification/</a:t>
            </a:r>
            <a:r>
              <a:rPr lang="en-US" sz="1050" dirty="0"/>
              <a:t> </a:t>
            </a:r>
          </a:p>
        </p:txBody>
      </p:sp>
      <p:sp>
        <p:nvSpPr>
          <p:cNvPr id="16" name="TextBox 15">
            <a:extLst>
              <a:ext uri="{FF2B5EF4-FFF2-40B4-BE49-F238E27FC236}">
                <a16:creationId xmlns:a16="http://schemas.microsoft.com/office/drawing/2014/main" id="{6EDD1CD9-D7A0-896D-48B6-07DAD710A1D4}"/>
              </a:ext>
            </a:extLst>
          </p:cNvPr>
          <p:cNvSpPr txBox="1"/>
          <p:nvPr/>
        </p:nvSpPr>
        <p:spPr>
          <a:xfrm>
            <a:off x="120555" y="1553999"/>
            <a:ext cx="4016992" cy="3293209"/>
          </a:xfrm>
          <a:prstGeom prst="rect">
            <a:avLst/>
          </a:prstGeom>
          <a:noFill/>
        </p:spPr>
        <p:txBody>
          <a:bodyPr wrap="square">
            <a:spAutoFit/>
          </a:bodyPr>
          <a:lstStyle/>
          <a:p>
            <a:r>
              <a:rPr lang="en-US" sz="1600" dirty="0"/>
              <a:t>Typical workflow:</a:t>
            </a:r>
          </a:p>
          <a:p>
            <a:r>
              <a:rPr lang="en-US" sz="1600" dirty="0"/>
              <a:t>1️⃣ </a:t>
            </a:r>
            <a:r>
              <a:rPr lang="en-US" sz="1600" b="1" dirty="0"/>
              <a:t>Collect Labeled Data:</a:t>
            </a:r>
            <a:endParaRPr lang="en-US" sz="1600" dirty="0"/>
          </a:p>
          <a:p>
            <a:pPr>
              <a:buFont typeface="Arial" panose="020B0604020202020204" pitchFamily="34" charset="0"/>
              <a:buChar char="•"/>
            </a:pPr>
            <a:r>
              <a:rPr lang="en-US" sz="1600" dirty="0"/>
              <a:t>E.g. dataset of electricity prices as a function of time</a:t>
            </a:r>
          </a:p>
          <a:p>
            <a:r>
              <a:rPr lang="en-US" sz="1600" dirty="0"/>
              <a:t>2️⃣ </a:t>
            </a:r>
            <a:r>
              <a:rPr lang="en-US" sz="1600" b="1" dirty="0"/>
              <a:t>Train a Model:</a:t>
            </a:r>
            <a:endParaRPr lang="en-US" sz="1600" dirty="0"/>
          </a:p>
          <a:p>
            <a:pPr>
              <a:buFont typeface="Arial" panose="020B0604020202020204" pitchFamily="34" charset="0"/>
              <a:buChar char="•"/>
            </a:pPr>
            <a:r>
              <a:rPr lang="en-US" sz="1600" dirty="0"/>
              <a:t>The algorithm finds patterns in the training data and adjusts its parameters.</a:t>
            </a:r>
          </a:p>
          <a:p>
            <a:r>
              <a:rPr lang="en-US" sz="1600" dirty="0"/>
              <a:t>3️⃣ </a:t>
            </a:r>
            <a:r>
              <a:rPr lang="en-US" sz="1600" b="1" dirty="0"/>
              <a:t>Make Predictions:</a:t>
            </a:r>
            <a:endParaRPr lang="en-US" sz="1600" dirty="0"/>
          </a:p>
          <a:p>
            <a:pPr>
              <a:buFont typeface="Arial" panose="020B0604020202020204" pitchFamily="34" charset="0"/>
              <a:buChar char="•"/>
            </a:pPr>
            <a:r>
              <a:rPr lang="en-US" sz="1600" dirty="0"/>
              <a:t>The trained model predicts new data based on learned patterns.</a:t>
            </a:r>
          </a:p>
          <a:p>
            <a:r>
              <a:rPr lang="en-US" sz="1600" dirty="0"/>
              <a:t>4️⃣ </a:t>
            </a:r>
            <a:r>
              <a:rPr lang="en-US" sz="1600" b="1" dirty="0"/>
              <a:t>Evaluate &amp; Improve:</a:t>
            </a:r>
            <a:endParaRPr lang="en-US" sz="1600" dirty="0"/>
          </a:p>
          <a:p>
            <a:pPr>
              <a:buFont typeface="Arial" panose="020B0604020202020204" pitchFamily="34" charset="0"/>
              <a:buChar char="•"/>
            </a:pPr>
            <a:r>
              <a:rPr lang="en-US" sz="1600" dirty="0"/>
              <a:t>The model's accuracy is tested using metrics like accuracy, precision, recall</a:t>
            </a:r>
          </a:p>
        </p:txBody>
      </p:sp>
    </p:spTree>
    <p:extLst>
      <p:ext uri="{BB962C8B-B14F-4D97-AF65-F5344CB8AC3E}">
        <p14:creationId xmlns:p14="http://schemas.microsoft.com/office/powerpoint/2010/main" val="2324018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DFB5A-4BDA-E409-890D-4EB81B14A7F5}"/>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AC2C662-80BE-7B99-2A16-C9670AFE67AC}"/>
              </a:ext>
            </a:extLst>
          </p:cNvPr>
          <p:cNvSpPr>
            <a:spLocks noGrp="1"/>
          </p:cNvSpPr>
          <p:nvPr>
            <p:ph type="title"/>
          </p:nvPr>
        </p:nvSpPr>
        <p:spPr>
          <a:xfrm>
            <a:off x="1571896" y="169334"/>
            <a:ext cx="5607573" cy="507831"/>
          </a:xfrm>
        </p:spPr>
        <p:txBody>
          <a:bodyPr/>
          <a:lstStyle/>
          <a:p>
            <a:r>
              <a:rPr lang="en-US" sz="1875" dirty="0">
                <a:solidFill>
                  <a:schemeClr val="tx2"/>
                </a:solidFill>
              </a:rPr>
              <a:t>Linear regression</a:t>
            </a:r>
          </a:p>
        </p:txBody>
      </p:sp>
      <p:sp>
        <p:nvSpPr>
          <p:cNvPr id="5" name="TextBox 4">
            <a:extLst>
              <a:ext uri="{FF2B5EF4-FFF2-40B4-BE49-F238E27FC236}">
                <a16:creationId xmlns:a16="http://schemas.microsoft.com/office/drawing/2014/main" id="{1AE3E809-E286-508F-1CD0-3CC4316EA019}"/>
              </a:ext>
            </a:extLst>
          </p:cNvPr>
          <p:cNvSpPr txBox="1"/>
          <p:nvPr/>
        </p:nvSpPr>
        <p:spPr>
          <a:xfrm>
            <a:off x="213814" y="755766"/>
            <a:ext cx="8479809" cy="584775"/>
          </a:xfrm>
          <a:prstGeom prst="rect">
            <a:avLst/>
          </a:prstGeom>
          <a:noFill/>
        </p:spPr>
        <p:txBody>
          <a:bodyPr wrap="square">
            <a:spAutoFit/>
          </a:bodyPr>
          <a:lstStyle/>
          <a:p>
            <a:r>
              <a:rPr lang="en-US" sz="1600" dirty="0"/>
              <a:t>Linear Regression is a </a:t>
            </a:r>
            <a:r>
              <a:rPr lang="en-US" sz="1600" b="1" dirty="0"/>
              <a:t>supervised learning algorithm</a:t>
            </a:r>
            <a:r>
              <a:rPr lang="en-US" sz="1600" dirty="0"/>
              <a:t> used for </a:t>
            </a:r>
            <a:r>
              <a:rPr lang="en-US" sz="1600" b="1" dirty="0"/>
              <a:t>predicting continuous values</a:t>
            </a:r>
            <a:r>
              <a:rPr lang="en-US" sz="1600" dirty="0"/>
              <a:t> by finding a straight-line relationship between </a:t>
            </a:r>
            <a:r>
              <a:rPr lang="en-US" sz="1600" b="1" dirty="0"/>
              <a:t>input (X) </a:t>
            </a:r>
            <a:r>
              <a:rPr lang="en-US" sz="1600" dirty="0"/>
              <a:t>and</a:t>
            </a:r>
            <a:r>
              <a:rPr lang="en-US" sz="1600" b="1" dirty="0"/>
              <a:t> output (Y).</a:t>
            </a:r>
            <a:endParaRPr lang="en-US" sz="1600" dirty="0"/>
          </a:p>
        </p:txBody>
      </p:sp>
      <p:pic>
        <p:nvPicPr>
          <p:cNvPr id="11" name="Picture 10">
            <a:extLst>
              <a:ext uri="{FF2B5EF4-FFF2-40B4-BE49-F238E27FC236}">
                <a16:creationId xmlns:a16="http://schemas.microsoft.com/office/drawing/2014/main" id="{1AE9B10C-2EC8-2F8E-A7EC-1846C1376BBA}"/>
              </a:ext>
            </a:extLst>
          </p:cNvPr>
          <p:cNvPicPr>
            <a:picLocks noChangeAspect="1"/>
          </p:cNvPicPr>
          <p:nvPr/>
        </p:nvPicPr>
        <p:blipFill>
          <a:blip r:embed="rId2"/>
          <a:stretch>
            <a:fillRect/>
          </a:stretch>
        </p:blipFill>
        <p:spPr>
          <a:xfrm>
            <a:off x="2875659" y="1458121"/>
            <a:ext cx="1769130" cy="410691"/>
          </a:xfrm>
          <a:prstGeom prst="rect">
            <a:avLst/>
          </a:prstGeom>
        </p:spPr>
      </p:pic>
      <p:sp>
        <p:nvSpPr>
          <p:cNvPr id="13" name="TextBox 12">
            <a:extLst>
              <a:ext uri="{FF2B5EF4-FFF2-40B4-BE49-F238E27FC236}">
                <a16:creationId xmlns:a16="http://schemas.microsoft.com/office/drawing/2014/main" id="{767497E7-072F-3492-B3CB-62D673B60C49}"/>
              </a:ext>
            </a:extLst>
          </p:cNvPr>
          <p:cNvSpPr txBox="1"/>
          <p:nvPr/>
        </p:nvSpPr>
        <p:spPr>
          <a:xfrm>
            <a:off x="145575" y="1910030"/>
            <a:ext cx="4572000" cy="1015663"/>
          </a:xfrm>
          <a:prstGeom prst="rect">
            <a:avLst/>
          </a:prstGeom>
          <a:noFill/>
        </p:spPr>
        <p:txBody>
          <a:bodyPr wrap="square">
            <a:spAutoFit/>
          </a:bodyPr>
          <a:lstStyle/>
          <a:p>
            <a:pPr marL="285750" indent="-285750">
              <a:buFont typeface="Arial" panose="020B0604020202020204" pitchFamily="34" charset="0"/>
              <a:buChar char="•"/>
            </a:pPr>
            <a:r>
              <a:rPr lang="en-US" sz="1500" dirty="0"/>
              <a:t>Y = Predicted output (dependent variable)</a:t>
            </a:r>
          </a:p>
          <a:p>
            <a:pPr marL="285750" indent="-285750">
              <a:buFont typeface="Arial" panose="020B0604020202020204" pitchFamily="34" charset="0"/>
              <a:buChar char="•"/>
            </a:pPr>
            <a:r>
              <a:rPr lang="en-US" sz="1500" dirty="0"/>
              <a:t>X = Input feature (independent variable)</a:t>
            </a:r>
          </a:p>
          <a:p>
            <a:pPr marL="285750" indent="-285750">
              <a:buFont typeface="Arial" panose="020B0604020202020204" pitchFamily="34" charset="0"/>
              <a:buChar char="•"/>
            </a:pPr>
            <a:r>
              <a:rPr lang="en-US" sz="1500" dirty="0"/>
              <a:t>A = Slope (coefficient)</a:t>
            </a:r>
          </a:p>
          <a:p>
            <a:pPr marL="285750" indent="-285750">
              <a:buFont typeface="Arial" panose="020B0604020202020204" pitchFamily="34" charset="0"/>
              <a:buChar char="•"/>
            </a:pPr>
            <a:r>
              <a:rPr lang="en-US" sz="1500" dirty="0"/>
              <a:t>b = Intercept (bias term)</a:t>
            </a:r>
          </a:p>
        </p:txBody>
      </p:sp>
      <p:pic>
        <p:nvPicPr>
          <p:cNvPr id="15" name="Picture 14">
            <a:extLst>
              <a:ext uri="{FF2B5EF4-FFF2-40B4-BE49-F238E27FC236}">
                <a16:creationId xmlns:a16="http://schemas.microsoft.com/office/drawing/2014/main" id="{F5CAD61D-CA04-CD6F-409D-66B9FE830B7F}"/>
              </a:ext>
            </a:extLst>
          </p:cNvPr>
          <p:cNvPicPr>
            <a:picLocks noChangeAspect="1"/>
          </p:cNvPicPr>
          <p:nvPr/>
        </p:nvPicPr>
        <p:blipFill>
          <a:blip r:embed="rId3"/>
          <a:srcRect l="3301" t="9038" r="5825"/>
          <a:stretch/>
        </p:blipFill>
        <p:spPr>
          <a:xfrm>
            <a:off x="4717575" y="1601646"/>
            <a:ext cx="4347271" cy="3263646"/>
          </a:xfrm>
          <a:prstGeom prst="rect">
            <a:avLst/>
          </a:prstGeom>
        </p:spPr>
      </p:pic>
      <p:sp>
        <p:nvSpPr>
          <p:cNvPr id="19" name="TextBox 18">
            <a:extLst>
              <a:ext uri="{FF2B5EF4-FFF2-40B4-BE49-F238E27FC236}">
                <a16:creationId xmlns:a16="http://schemas.microsoft.com/office/drawing/2014/main" id="{89E0C099-16CD-97F4-B32B-D9A35325A9D4}"/>
              </a:ext>
            </a:extLst>
          </p:cNvPr>
          <p:cNvSpPr txBox="1"/>
          <p:nvPr/>
        </p:nvSpPr>
        <p:spPr>
          <a:xfrm>
            <a:off x="157214" y="3039491"/>
            <a:ext cx="4572000" cy="1015663"/>
          </a:xfrm>
          <a:prstGeom prst="rect">
            <a:avLst/>
          </a:prstGeom>
          <a:noFill/>
        </p:spPr>
        <p:txBody>
          <a:bodyPr wrap="square">
            <a:spAutoFit/>
          </a:bodyPr>
          <a:lstStyle/>
          <a:p>
            <a:r>
              <a:rPr lang="en-US" sz="1500" b="1" dirty="0"/>
              <a:t>Mean Squared Error (MSE)</a:t>
            </a:r>
            <a:r>
              <a:rPr lang="en-US" sz="1500" dirty="0"/>
              <a:t> is a common loss function used in regression models to measure the average squared difference between actual and predicted values.</a:t>
            </a:r>
          </a:p>
        </p:txBody>
      </p:sp>
      <p:pic>
        <p:nvPicPr>
          <p:cNvPr id="21" name="Picture 20">
            <a:extLst>
              <a:ext uri="{FF2B5EF4-FFF2-40B4-BE49-F238E27FC236}">
                <a16:creationId xmlns:a16="http://schemas.microsoft.com/office/drawing/2014/main" id="{51828AB6-914E-5132-D152-FC05D0C9522C}"/>
              </a:ext>
            </a:extLst>
          </p:cNvPr>
          <p:cNvPicPr>
            <a:picLocks noChangeAspect="1"/>
          </p:cNvPicPr>
          <p:nvPr/>
        </p:nvPicPr>
        <p:blipFill>
          <a:blip r:embed="rId4"/>
          <a:stretch>
            <a:fillRect/>
          </a:stretch>
        </p:blipFill>
        <p:spPr>
          <a:xfrm>
            <a:off x="1245687" y="3959613"/>
            <a:ext cx="2739459" cy="901138"/>
          </a:xfrm>
          <a:prstGeom prst="rect">
            <a:avLst/>
          </a:prstGeom>
        </p:spPr>
      </p:pic>
      <p:sp>
        <p:nvSpPr>
          <p:cNvPr id="25" name="TextBox 24">
            <a:extLst>
              <a:ext uri="{FF2B5EF4-FFF2-40B4-BE49-F238E27FC236}">
                <a16:creationId xmlns:a16="http://schemas.microsoft.com/office/drawing/2014/main" id="{3DC14291-AD14-7F29-E3CB-BCE39399EAD5}"/>
              </a:ext>
            </a:extLst>
          </p:cNvPr>
          <p:cNvSpPr txBox="1"/>
          <p:nvPr/>
        </p:nvSpPr>
        <p:spPr>
          <a:xfrm>
            <a:off x="2167718" y="4847208"/>
            <a:ext cx="4572000" cy="253916"/>
          </a:xfrm>
          <a:prstGeom prst="rect">
            <a:avLst/>
          </a:prstGeom>
          <a:noFill/>
        </p:spPr>
        <p:txBody>
          <a:bodyPr wrap="square">
            <a:spAutoFit/>
          </a:bodyPr>
          <a:lstStyle/>
          <a:p>
            <a:r>
              <a:rPr lang="en-US" sz="1050" dirty="0">
                <a:hlinkClick r:id="rId5"/>
              </a:rPr>
              <a:t>https://en.wikipedia.org/wiki/Linear_regression</a:t>
            </a:r>
            <a:r>
              <a:rPr lang="en-US" sz="1050" dirty="0"/>
              <a:t> </a:t>
            </a:r>
          </a:p>
        </p:txBody>
      </p:sp>
    </p:spTree>
    <p:extLst>
      <p:ext uri="{BB962C8B-B14F-4D97-AF65-F5344CB8AC3E}">
        <p14:creationId xmlns:p14="http://schemas.microsoft.com/office/powerpoint/2010/main" val="2233348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BA46D-AA8E-E311-599F-280E7C13F43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DB9C8BB-43D3-A683-30A7-5439063546B4}"/>
              </a:ext>
            </a:extLst>
          </p:cNvPr>
          <p:cNvSpPr>
            <a:spLocks noGrp="1"/>
          </p:cNvSpPr>
          <p:nvPr>
            <p:ph type="title"/>
          </p:nvPr>
        </p:nvSpPr>
        <p:spPr>
          <a:xfrm>
            <a:off x="1571896" y="169334"/>
            <a:ext cx="5607573" cy="507831"/>
          </a:xfrm>
        </p:spPr>
        <p:txBody>
          <a:bodyPr/>
          <a:lstStyle/>
          <a:p>
            <a:r>
              <a:rPr lang="en-US" sz="1875" dirty="0">
                <a:solidFill>
                  <a:schemeClr val="tx2"/>
                </a:solidFill>
              </a:rPr>
              <a:t>Polynomial regression</a:t>
            </a:r>
          </a:p>
        </p:txBody>
      </p:sp>
      <p:sp>
        <p:nvSpPr>
          <p:cNvPr id="5" name="TextBox 4">
            <a:extLst>
              <a:ext uri="{FF2B5EF4-FFF2-40B4-BE49-F238E27FC236}">
                <a16:creationId xmlns:a16="http://schemas.microsoft.com/office/drawing/2014/main" id="{EE342E0A-3771-4C72-ECD5-A7ABED1990CB}"/>
              </a:ext>
            </a:extLst>
          </p:cNvPr>
          <p:cNvSpPr txBox="1"/>
          <p:nvPr/>
        </p:nvSpPr>
        <p:spPr>
          <a:xfrm>
            <a:off x="213814" y="755766"/>
            <a:ext cx="8479809" cy="584775"/>
          </a:xfrm>
          <a:prstGeom prst="rect">
            <a:avLst/>
          </a:prstGeom>
          <a:noFill/>
        </p:spPr>
        <p:txBody>
          <a:bodyPr wrap="square">
            <a:spAutoFit/>
          </a:bodyPr>
          <a:lstStyle/>
          <a:p>
            <a:r>
              <a:rPr lang="en-US" sz="1600" dirty="0"/>
              <a:t>Polynomial regression is an extension of linear regression where we model the relationship between the dependent and independent variables as a </a:t>
            </a:r>
            <a:r>
              <a:rPr lang="en-US" sz="1600" b="1" dirty="0"/>
              <a:t>polynomial function</a:t>
            </a:r>
            <a:r>
              <a:rPr lang="en-US" sz="1600" dirty="0"/>
              <a:t>. </a:t>
            </a:r>
          </a:p>
        </p:txBody>
      </p:sp>
      <p:sp>
        <p:nvSpPr>
          <p:cNvPr id="7" name="TextBox 6">
            <a:extLst>
              <a:ext uri="{FF2B5EF4-FFF2-40B4-BE49-F238E27FC236}">
                <a16:creationId xmlns:a16="http://schemas.microsoft.com/office/drawing/2014/main" id="{555CF2D9-893F-4041-8255-5821D7CD5AF1}"/>
              </a:ext>
            </a:extLst>
          </p:cNvPr>
          <p:cNvSpPr txBox="1"/>
          <p:nvPr/>
        </p:nvSpPr>
        <p:spPr>
          <a:xfrm>
            <a:off x="213814" y="3802960"/>
            <a:ext cx="5026926" cy="800219"/>
          </a:xfrm>
          <a:prstGeom prst="rect">
            <a:avLst/>
          </a:prstGeom>
          <a:noFill/>
        </p:spPr>
        <p:txBody>
          <a:bodyPr wrap="square">
            <a:spAutoFit/>
          </a:bodyPr>
          <a:lstStyle/>
          <a:p>
            <a:pPr marL="285750" indent="-285750">
              <a:buFont typeface="Arial" panose="020B0604020202020204" pitchFamily="34" charset="0"/>
              <a:buChar char="•"/>
            </a:pPr>
            <a:r>
              <a:rPr lang="en-US" sz="1500" dirty="0"/>
              <a:t>Y = Predicted output (dependent variable)</a:t>
            </a:r>
          </a:p>
          <a:p>
            <a:pPr marL="285750" indent="-285750">
              <a:buFont typeface="Arial" panose="020B0604020202020204" pitchFamily="34" charset="0"/>
              <a:buChar char="•"/>
            </a:pPr>
            <a:r>
              <a:rPr lang="en-US" sz="1500" dirty="0" err="1"/>
              <a:t>X</a:t>
            </a:r>
            <a:r>
              <a:rPr lang="en-US" sz="1500" baseline="-16000" dirty="0" err="1"/>
              <a:t>j</a:t>
            </a:r>
            <a:r>
              <a:rPr lang="en-US" sz="1500" dirty="0"/>
              <a:t> = Input features (independent variable)</a:t>
            </a:r>
          </a:p>
          <a:p>
            <a:pPr marL="285750" indent="-285750">
              <a:buFont typeface="Arial" panose="020B0604020202020204" pitchFamily="34" charset="0"/>
              <a:buChar char="•"/>
            </a:pPr>
            <a:r>
              <a:rPr lang="en-US" sz="1500" dirty="0"/>
              <a:t>b</a:t>
            </a:r>
            <a:r>
              <a:rPr lang="en-US" sz="1500" baseline="-10000" dirty="0"/>
              <a:t>i</a:t>
            </a:r>
            <a:r>
              <a:rPr lang="en-US" sz="1500" dirty="0"/>
              <a:t>​ are the regression coefficients (parameters)</a:t>
            </a:r>
          </a:p>
        </p:txBody>
      </p:sp>
      <p:pic>
        <p:nvPicPr>
          <p:cNvPr id="10" name="Picture 9">
            <a:extLst>
              <a:ext uri="{FF2B5EF4-FFF2-40B4-BE49-F238E27FC236}">
                <a16:creationId xmlns:a16="http://schemas.microsoft.com/office/drawing/2014/main" id="{6BC31174-B7A1-1108-8F49-15013ED4F98A}"/>
              </a:ext>
            </a:extLst>
          </p:cNvPr>
          <p:cNvPicPr>
            <a:picLocks noChangeAspect="1"/>
          </p:cNvPicPr>
          <p:nvPr/>
        </p:nvPicPr>
        <p:blipFill>
          <a:blip r:embed="rId2"/>
          <a:srcRect l="19163" t="52305"/>
          <a:stretch/>
        </p:blipFill>
        <p:spPr>
          <a:xfrm>
            <a:off x="329819" y="3043215"/>
            <a:ext cx="6169903" cy="584774"/>
          </a:xfrm>
          <a:prstGeom prst="rect">
            <a:avLst/>
          </a:prstGeom>
        </p:spPr>
      </p:pic>
      <p:sp>
        <p:nvSpPr>
          <p:cNvPr id="14" name="TextBox 13">
            <a:extLst>
              <a:ext uri="{FF2B5EF4-FFF2-40B4-BE49-F238E27FC236}">
                <a16:creationId xmlns:a16="http://schemas.microsoft.com/office/drawing/2014/main" id="{021C99E4-3F8A-F328-EEB2-4547DE5A2E31}"/>
              </a:ext>
            </a:extLst>
          </p:cNvPr>
          <p:cNvSpPr txBox="1"/>
          <p:nvPr/>
        </p:nvSpPr>
        <p:spPr>
          <a:xfrm>
            <a:off x="213814" y="2701391"/>
            <a:ext cx="4572000" cy="323165"/>
          </a:xfrm>
          <a:prstGeom prst="rect">
            <a:avLst/>
          </a:prstGeom>
          <a:noFill/>
        </p:spPr>
        <p:txBody>
          <a:bodyPr wrap="square">
            <a:spAutoFit/>
          </a:bodyPr>
          <a:lstStyle/>
          <a:p>
            <a:r>
              <a:rPr lang="en-US" sz="1500" dirty="0"/>
              <a:t>Multivariate polynomial model:</a:t>
            </a:r>
          </a:p>
        </p:txBody>
      </p:sp>
      <p:pic>
        <p:nvPicPr>
          <p:cNvPr id="16" name="Picture 15">
            <a:extLst>
              <a:ext uri="{FF2B5EF4-FFF2-40B4-BE49-F238E27FC236}">
                <a16:creationId xmlns:a16="http://schemas.microsoft.com/office/drawing/2014/main" id="{F4733D81-7127-B1E2-7594-B213F6F0C401}"/>
              </a:ext>
            </a:extLst>
          </p:cNvPr>
          <p:cNvPicPr>
            <a:picLocks noChangeAspect="1"/>
          </p:cNvPicPr>
          <p:nvPr/>
        </p:nvPicPr>
        <p:blipFill>
          <a:blip r:embed="rId3"/>
          <a:srcRect l="24308" t="48056" r="20292" b="4219"/>
          <a:stretch/>
        </p:blipFill>
        <p:spPr>
          <a:xfrm>
            <a:off x="266130" y="2194649"/>
            <a:ext cx="4235355" cy="369086"/>
          </a:xfrm>
          <a:prstGeom prst="rect">
            <a:avLst/>
          </a:prstGeom>
        </p:spPr>
      </p:pic>
      <p:sp>
        <p:nvSpPr>
          <p:cNvPr id="17" name="TextBox 16">
            <a:extLst>
              <a:ext uri="{FF2B5EF4-FFF2-40B4-BE49-F238E27FC236}">
                <a16:creationId xmlns:a16="http://schemas.microsoft.com/office/drawing/2014/main" id="{1292FD78-CCE1-BC99-A561-4E37F6822C3A}"/>
              </a:ext>
            </a:extLst>
          </p:cNvPr>
          <p:cNvSpPr txBox="1"/>
          <p:nvPr/>
        </p:nvSpPr>
        <p:spPr>
          <a:xfrm>
            <a:off x="266130" y="1777121"/>
            <a:ext cx="4572000" cy="323165"/>
          </a:xfrm>
          <a:prstGeom prst="rect">
            <a:avLst/>
          </a:prstGeom>
          <a:noFill/>
        </p:spPr>
        <p:txBody>
          <a:bodyPr wrap="square">
            <a:spAutoFit/>
          </a:bodyPr>
          <a:lstStyle/>
          <a:p>
            <a:r>
              <a:rPr lang="en-US" sz="1500" dirty="0"/>
              <a:t>Polynomial regression model of degree n:</a:t>
            </a:r>
          </a:p>
        </p:txBody>
      </p:sp>
      <p:pic>
        <p:nvPicPr>
          <p:cNvPr id="20" name="Picture 19">
            <a:extLst>
              <a:ext uri="{FF2B5EF4-FFF2-40B4-BE49-F238E27FC236}">
                <a16:creationId xmlns:a16="http://schemas.microsoft.com/office/drawing/2014/main" id="{2A87361B-9DA6-CFB0-2FDF-ED35C256EEE8}"/>
              </a:ext>
            </a:extLst>
          </p:cNvPr>
          <p:cNvPicPr>
            <a:picLocks noChangeAspect="1"/>
          </p:cNvPicPr>
          <p:nvPr/>
        </p:nvPicPr>
        <p:blipFill>
          <a:blip r:embed="rId4"/>
          <a:srcRect l="29516" t="17824" r="21715" b="9076"/>
          <a:stretch/>
        </p:blipFill>
        <p:spPr>
          <a:xfrm>
            <a:off x="5627426" y="1737815"/>
            <a:ext cx="3408185" cy="3065124"/>
          </a:xfrm>
          <a:prstGeom prst="rect">
            <a:avLst/>
          </a:prstGeom>
        </p:spPr>
      </p:pic>
      <p:sp>
        <p:nvSpPr>
          <p:cNvPr id="23" name="TextBox 22">
            <a:extLst>
              <a:ext uri="{FF2B5EF4-FFF2-40B4-BE49-F238E27FC236}">
                <a16:creationId xmlns:a16="http://schemas.microsoft.com/office/drawing/2014/main" id="{6DB5D0A0-A6BD-C04F-A80E-1AEA8010B0AA}"/>
              </a:ext>
            </a:extLst>
          </p:cNvPr>
          <p:cNvSpPr txBox="1"/>
          <p:nvPr/>
        </p:nvSpPr>
        <p:spPr>
          <a:xfrm>
            <a:off x="1244221" y="4847208"/>
            <a:ext cx="4572000" cy="253916"/>
          </a:xfrm>
          <a:prstGeom prst="rect">
            <a:avLst/>
          </a:prstGeom>
          <a:noFill/>
        </p:spPr>
        <p:txBody>
          <a:bodyPr wrap="square">
            <a:spAutoFit/>
          </a:bodyPr>
          <a:lstStyle/>
          <a:p>
            <a:r>
              <a:rPr lang="en-US" sz="1050" dirty="0">
                <a:hlinkClick r:id="rId5"/>
              </a:rPr>
              <a:t>https://en.wikipedia.org/wiki/Polynomial_regression</a:t>
            </a:r>
            <a:r>
              <a:rPr lang="en-US" sz="1050" dirty="0"/>
              <a:t> </a:t>
            </a:r>
          </a:p>
        </p:txBody>
      </p:sp>
    </p:spTree>
    <p:extLst>
      <p:ext uri="{BB962C8B-B14F-4D97-AF65-F5344CB8AC3E}">
        <p14:creationId xmlns:p14="http://schemas.microsoft.com/office/powerpoint/2010/main" val="2372573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C3551-CAD3-3003-AD88-1B9B4FD02662}"/>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C1273C1-22C0-E847-FA08-CE7EE456EEEA}"/>
              </a:ext>
            </a:extLst>
          </p:cNvPr>
          <p:cNvSpPr>
            <a:spLocks noGrp="1"/>
          </p:cNvSpPr>
          <p:nvPr>
            <p:ph type="title"/>
          </p:nvPr>
        </p:nvSpPr>
        <p:spPr>
          <a:xfrm>
            <a:off x="1571896" y="169334"/>
            <a:ext cx="5607573" cy="507831"/>
          </a:xfrm>
        </p:spPr>
        <p:txBody>
          <a:bodyPr/>
          <a:lstStyle/>
          <a:p>
            <a:r>
              <a:rPr lang="en-US" sz="1875" dirty="0">
                <a:solidFill>
                  <a:schemeClr val="tx2"/>
                </a:solidFill>
              </a:rPr>
              <a:t>Neural Networks</a:t>
            </a:r>
          </a:p>
        </p:txBody>
      </p:sp>
      <p:sp>
        <p:nvSpPr>
          <p:cNvPr id="11" name="TextBox 10">
            <a:extLst>
              <a:ext uri="{FF2B5EF4-FFF2-40B4-BE49-F238E27FC236}">
                <a16:creationId xmlns:a16="http://schemas.microsoft.com/office/drawing/2014/main" id="{2D6625F9-5163-DD8B-4C81-2B676ED9664B}"/>
              </a:ext>
            </a:extLst>
          </p:cNvPr>
          <p:cNvSpPr txBox="1"/>
          <p:nvPr/>
        </p:nvSpPr>
        <p:spPr>
          <a:xfrm>
            <a:off x="213107" y="793680"/>
            <a:ext cx="8877869" cy="553998"/>
          </a:xfrm>
          <a:prstGeom prst="rect">
            <a:avLst/>
          </a:prstGeom>
          <a:noFill/>
        </p:spPr>
        <p:txBody>
          <a:bodyPr wrap="square">
            <a:spAutoFit/>
          </a:bodyPr>
          <a:lstStyle/>
          <a:p>
            <a:r>
              <a:rPr lang="en-US" sz="1500" dirty="0"/>
              <a:t>A </a:t>
            </a:r>
            <a:r>
              <a:rPr lang="en-US" sz="1500" b="1" dirty="0"/>
              <a:t>Neural Network (NN)</a:t>
            </a:r>
            <a:r>
              <a:rPr lang="en-US" sz="1500" dirty="0"/>
              <a:t> is a computational model inspired by the human brain that consists of artificial interconnected </a:t>
            </a:r>
            <a:r>
              <a:rPr lang="en-US" sz="1500" b="1" dirty="0"/>
              <a:t>neurons (nodes)</a:t>
            </a:r>
            <a:r>
              <a:rPr lang="en-US" sz="1500" dirty="0"/>
              <a:t>. It is designed to approximate complex functions.</a:t>
            </a:r>
          </a:p>
        </p:txBody>
      </p:sp>
      <p:sp>
        <p:nvSpPr>
          <p:cNvPr id="13" name="TextBox 12">
            <a:extLst>
              <a:ext uri="{FF2B5EF4-FFF2-40B4-BE49-F238E27FC236}">
                <a16:creationId xmlns:a16="http://schemas.microsoft.com/office/drawing/2014/main" id="{050BC244-A256-C92A-F037-7FE6FBB57B34}"/>
              </a:ext>
            </a:extLst>
          </p:cNvPr>
          <p:cNvSpPr txBox="1"/>
          <p:nvPr/>
        </p:nvSpPr>
        <p:spPr>
          <a:xfrm>
            <a:off x="290617" y="1463454"/>
            <a:ext cx="2111389" cy="323165"/>
          </a:xfrm>
          <a:prstGeom prst="rect">
            <a:avLst/>
          </a:prstGeom>
          <a:noFill/>
        </p:spPr>
        <p:txBody>
          <a:bodyPr wrap="square">
            <a:spAutoFit/>
          </a:bodyPr>
          <a:lstStyle/>
          <a:p>
            <a:r>
              <a:rPr lang="en-US" sz="1500" dirty="0"/>
              <a:t>Single-layer NN:</a:t>
            </a:r>
          </a:p>
        </p:txBody>
      </p:sp>
      <p:pic>
        <p:nvPicPr>
          <p:cNvPr id="5122" name="Picture 2" descr="A Brief introduction to Perceptron | by Manhar Sharma | Becoming Human:  Artificial Intelligence Magazine">
            <a:extLst>
              <a:ext uri="{FF2B5EF4-FFF2-40B4-BE49-F238E27FC236}">
                <a16:creationId xmlns:a16="http://schemas.microsoft.com/office/drawing/2014/main" id="{0D4D0D76-3B30-9BA5-2E97-4215296A2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901" y="1331530"/>
            <a:ext cx="3924574" cy="19677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EEC93CB-D717-DD52-7A75-7D7BEFC957A5}"/>
              </a:ext>
            </a:extLst>
          </p:cNvPr>
          <p:cNvPicPr>
            <a:picLocks noChangeAspect="1"/>
          </p:cNvPicPr>
          <p:nvPr/>
        </p:nvPicPr>
        <p:blipFill>
          <a:blip r:embed="rId3"/>
          <a:stretch>
            <a:fillRect/>
          </a:stretch>
        </p:blipFill>
        <p:spPr>
          <a:xfrm>
            <a:off x="1876397" y="1512317"/>
            <a:ext cx="1384172" cy="703816"/>
          </a:xfrm>
          <a:prstGeom prst="rect">
            <a:avLst/>
          </a:prstGeom>
        </p:spPr>
      </p:pic>
      <p:pic>
        <p:nvPicPr>
          <p:cNvPr id="17" name="Picture 16">
            <a:extLst>
              <a:ext uri="{FF2B5EF4-FFF2-40B4-BE49-F238E27FC236}">
                <a16:creationId xmlns:a16="http://schemas.microsoft.com/office/drawing/2014/main" id="{C50B270C-B322-BD4A-E695-D5DC6BCBD0E8}"/>
              </a:ext>
            </a:extLst>
          </p:cNvPr>
          <p:cNvPicPr>
            <a:picLocks noChangeAspect="1"/>
          </p:cNvPicPr>
          <p:nvPr/>
        </p:nvPicPr>
        <p:blipFill>
          <a:blip r:embed="rId4"/>
          <a:srcRect b="48129"/>
          <a:stretch/>
        </p:blipFill>
        <p:spPr>
          <a:xfrm>
            <a:off x="139525" y="2315399"/>
            <a:ext cx="4524962" cy="1691865"/>
          </a:xfrm>
          <a:prstGeom prst="rect">
            <a:avLst/>
          </a:prstGeom>
        </p:spPr>
      </p:pic>
      <p:pic>
        <p:nvPicPr>
          <p:cNvPr id="19" name="Picture 18">
            <a:extLst>
              <a:ext uri="{FF2B5EF4-FFF2-40B4-BE49-F238E27FC236}">
                <a16:creationId xmlns:a16="http://schemas.microsoft.com/office/drawing/2014/main" id="{86F8D124-1CF7-FEDF-AF53-EA881B59666B}"/>
              </a:ext>
            </a:extLst>
          </p:cNvPr>
          <p:cNvPicPr>
            <a:picLocks noChangeAspect="1"/>
          </p:cNvPicPr>
          <p:nvPr/>
        </p:nvPicPr>
        <p:blipFill>
          <a:blip r:embed="rId5"/>
          <a:srcRect l="6659" t="-1057" b="88148"/>
          <a:stretch/>
        </p:blipFill>
        <p:spPr>
          <a:xfrm>
            <a:off x="203072" y="4047604"/>
            <a:ext cx="4236611" cy="305437"/>
          </a:xfrm>
          <a:prstGeom prst="rect">
            <a:avLst/>
          </a:prstGeom>
        </p:spPr>
      </p:pic>
      <p:pic>
        <p:nvPicPr>
          <p:cNvPr id="21" name="Picture 20">
            <a:extLst>
              <a:ext uri="{FF2B5EF4-FFF2-40B4-BE49-F238E27FC236}">
                <a16:creationId xmlns:a16="http://schemas.microsoft.com/office/drawing/2014/main" id="{7E95E437-606B-8125-9996-D84DB8873D89}"/>
              </a:ext>
            </a:extLst>
          </p:cNvPr>
          <p:cNvPicPr>
            <a:picLocks noChangeAspect="1"/>
          </p:cNvPicPr>
          <p:nvPr/>
        </p:nvPicPr>
        <p:blipFill>
          <a:blip r:embed="rId6"/>
          <a:stretch>
            <a:fillRect/>
          </a:stretch>
        </p:blipFill>
        <p:spPr>
          <a:xfrm>
            <a:off x="3008263" y="3957169"/>
            <a:ext cx="1529393" cy="486305"/>
          </a:xfrm>
          <a:prstGeom prst="rect">
            <a:avLst/>
          </a:prstGeom>
        </p:spPr>
      </p:pic>
      <p:pic>
        <p:nvPicPr>
          <p:cNvPr id="23" name="Picture 22">
            <a:extLst>
              <a:ext uri="{FF2B5EF4-FFF2-40B4-BE49-F238E27FC236}">
                <a16:creationId xmlns:a16="http://schemas.microsoft.com/office/drawing/2014/main" id="{06EE6520-6F56-437C-BB85-6B2C21B188DC}"/>
              </a:ext>
            </a:extLst>
          </p:cNvPr>
          <p:cNvPicPr>
            <a:picLocks noChangeAspect="1"/>
          </p:cNvPicPr>
          <p:nvPr/>
        </p:nvPicPr>
        <p:blipFill>
          <a:blip r:embed="rId7"/>
          <a:stretch>
            <a:fillRect/>
          </a:stretch>
        </p:blipFill>
        <p:spPr>
          <a:xfrm>
            <a:off x="191828" y="4586087"/>
            <a:ext cx="3107059" cy="249916"/>
          </a:xfrm>
          <a:prstGeom prst="rect">
            <a:avLst/>
          </a:prstGeom>
        </p:spPr>
      </p:pic>
      <p:pic>
        <p:nvPicPr>
          <p:cNvPr id="25" name="Picture 24">
            <a:extLst>
              <a:ext uri="{FF2B5EF4-FFF2-40B4-BE49-F238E27FC236}">
                <a16:creationId xmlns:a16="http://schemas.microsoft.com/office/drawing/2014/main" id="{639360E0-5D8E-2D84-6FBD-C27ABA3F3A80}"/>
              </a:ext>
            </a:extLst>
          </p:cNvPr>
          <p:cNvPicPr>
            <a:picLocks noChangeAspect="1"/>
          </p:cNvPicPr>
          <p:nvPr/>
        </p:nvPicPr>
        <p:blipFill>
          <a:blip r:embed="rId8"/>
          <a:stretch>
            <a:fillRect/>
          </a:stretch>
        </p:blipFill>
        <p:spPr>
          <a:xfrm>
            <a:off x="3298887" y="4542741"/>
            <a:ext cx="1503140" cy="275223"/>
          </a:xfrm>
          <a:prstGeom prst="rect">
            <a:avLst/>
          </a:prstGeom>
        </p:spPr>
      </p:pic>
      <p:sp>
        <p:nvSpPr>
          <p:cNvPr id="27" name="TextBox 26">
            <a:extLst>
              <a:ext uri="{FF2B5EF4-FFF2-40B4-BE49-F238E27FC236}">
                <a16:creationId xmlns:a16="http://schemas.microsoft.com/office/drawing/2014/main" id="{7D02A5FE-BF1D-DA8A-8B45-A23621B6BA5A}"/>
              </a:ext>
            </a:extLst>
          </p:cNvPr>
          <p:cNvSpPr txBox="1"/>
          <p:nvPr/>
        </p:nvSpPr>
        <p:spPr>
          <a:xfrm>
            <a:off x="2286000" y="4892411"/>
            <a:ext cx="4572000" cy="253916"/>
          </a:xfrm>
          <a:prstGeom prst="rect">
            <a:avLst/>
          </a:prstGeom>
          <a:noFill/>
        </p:spPr>
        <p:txBody>
          <a:bodyPr wrap="square">
            <a:spAutoFit/>
          </a:bodyPr>
          <a:lstStyle/>
          <a:p>
            <a:r>
              <a:rPr lang="en-US" sz="1050" dirty="0">
                <a:hlinkClick r:id="rId9"/>
              </a:rPr>
              <a:t>https://en.wikipedia.org/wiki/Neural_network_(machine_learning)</a:t>
            </a:r>
            <a:r>
              <a:rPr lang="en-US" sz="1050" dirty="0"/>
              <a:t> </a:t>
            </a:r>
          </a:p>
        </p:txBody>
      </p:sp>
      <p:pic>
        <p:nvPicPr>
          <p:cNvPr id="5124" name="Picture 4" descr="ReLU vs. Sigmoid Function in Deep Neural Networks | dl-question-bank ...">
            <a:extLst>
              <a:ext uri="{FF2B5EF4-FFF2-40B4-BE49-F238E27FC236}">
                <a16:creationId xmlns:a16="http://schemas.microsoft.com/office/drawing/2014/main" id="{E6158869-ED06-7E26-7FC3-AF4684A0B2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7281" y="3411552"/>
            <a:ext cx="3623612" cy="1457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275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53534-8E61-7D8C-367B-2D1735AFDD60}"/>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B1917C8-1F0E-37C6-7309-F9B9667CE7B4}"/>
              </a:ext>
            </a:extLst>
          </p:cNvPr>
          <p:cNvSpPr>
            <a:spLocks noGrp="1"/>
          </p:cNvSpPr>
          <p:nvPr>
            <p:ph type="title"/>
          </p:nvPr>
        </p:nvSpPr>
        <p:spPr>
          <a:xfrm>
            <a:off x="1571896" y="169334"/>
            <a:ext cx="5607573" cy="507831"/>
          </a:xfrm>
        </p:spPr>
        <p:txBody>
          <a:bodyPr/>
          <a:lstStyle/>
          <a:p>
            <a:r>
              <a:rPr lang="en-US" sz="1875" dirty="0">
                <a:solidFill>
                  <a:schemeClr val="tx2"/>
                </a:solidFill>
              </a:rPr>
              <a:t>Deep Learning</a:t>
            </a:r>
          </a:p>
        </p:txBody>
      </p:sp>
      <p:sp>
        <p:nvSpPr>
          <p:cNvPr id="5" name="TextBox 4">
            <a:extLst>
              <a:ext uri="{FF2B5EF4-FFF2-40B4-BE49-F238E27FC236}">
                <a16:creationId xmlns:a16="http://schemas.microsoft.com/office/drawing/2014/main" id="{3A33BF80-5A94-A8ED-8C77-9773C6EF5B5D}"/>
              </a:ext>
            </a:extLst>
          </p:cNvPr>
          <p:cNvSpPr txBox="1"/>
          <p:nvPr/>
        </p:nvSpPr>
        <p:spPr>
          <a:xfrm>
            <a:off x="239623" y="775986"/>
            <a:ext cx="8664754" cy="584775"/>
          </a:xfrm>
          <a:prstGeom prst="rect">
            <a:avLst/>
          </a:prstGeom>
          <a:noFill/>
        </p:spPr>
        <p:txBody>
          <a:bodyPr wrap="square">
            <a:spAutoFit/>
          </a:bodyPr>
          <a:lstStyle/>
          <a:p>
            <a:r>
              <a:rPr lang="en-US" sz="1600" dirty="0"/>
              <a:t>Deep Learning is a subset of Machine Learning that uses </a:t>
            </a:r>
            <a:r>
              <a:rPr lang="en-US" sz="1600" b="1" dirty="0"/>
              <a:t>neural networks with multiple layers</a:t>
            </a:r>
            <a:r>
              <a:rPr lang="en-US" sz="1600" dirty="0"/>
              <a:t> to learn complex patterns from data. </a:t>
            </a:r>
          </a:p>
        </p:txBody>
      </p:sp>
      <p:sp>
        <p:nvSpPr>
          <p:cNvPr id="9" name="TextBox 8">
            <a:extLst>
              <a:ext uri="{FF2B5EF4-FFF2-40B4-BE49-F238E27FC236}">
                <a16:creationId xmlns:a16="http://schemas.microsoft.com/office/drawing/2014/main" id="{91B49B59-972E-72B0-7899-CB376D28F965}"/>
              </a:ext>
            </a:extLst>
          </p:cNvPr>
          <p:cNvSpPr txBox="1"/>
          <p:nvPr/>
        </p:nvSpPr>
        <p:spPr>
          <a:xfrm>
            <a:off x="832513" y="4889584"/>
            <a:ext cx="7761027" cy="253916"/>
          </a:xfrm>
          <a:prstGeom prst="rect">
            <a:avLst/>
          </a:prstGeom>
          <a:noFill/>
        </p:spPr>
        <p:txBody>
          <a:bodyPr wrap="square">
            <a:spAutoFit/>
          </a:bodyPr>
          <a:lstStyle/>
          <a:p>
            <a:r>
              <a:rPr lang="en-US" sz="1050" dirty="0">
                <a:hlinkClick r:id="rId2"/>
              </a:rPr>
              <a:t>https://en.wikipedia.org/wiki/Deep_learning</a:t>
            </a:r>
            <a:r>
              <a:rPr lang="en-US" sz="1050" dirty="0"/>
              <a:t> 		</a:t>
            </a:r>
            <a:r>
              <a:rPr lang="en-US" sz="1050" dirty="0">
                <a:hlinkClick r:id="rId3"/>
              </a:rPr>
              <a:t>https://en.wikipedia.org/wiki/Multilayer_perceptron</a:t>
            </a:r>
            <a:r>
              <a:rPr lang="en-US" sz="1050" dirty="0"/>
              <a:t>  </a:t>
            </a:r>
          </a:p>
        </p:txBody>
      </p:sp>
      <p:pic>
        <p:nvPicPr>
          <p:cNvPr id="6146" name="Picture 2">
            <a:extLst>
              <a:ext uri="{FF2B5EF4-FFF2-40B4-BE49-F238E27FC236}">
                <a16:creationId xmlns:a16="http://schemas.microsoft.com/office/drawing/2014/main" id="{D67FCB18-0919-923D-485E-AA4B3EC547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02"/>
          <a:stretch/>
        </p:blipFill>
        <p:spPr bwMode="auto">
          <a:xfrm>
            <a:off x="5797506" y="1164609"/>
            <a:ext cx="3346494" cy="36848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9E102B6-DE3A-5466-8921-C7CD084DB217}"/>
              </a:ext>
            </a:extLst>
          </p:cNvPr>
          <p:cNvSpPr txBox="1"/>
          <p:nvPr/>
        </p:nvSpPr>
        <p:spPr>
          <a:xfrm>
            <a:off x="239623" y="1371426"/>
            <a:ext cx="6033798" cy="784830"/>
          </a:xfrm>
          <a:prstGeom prst="rect">
            <a:avLst/>
          </a:prstGeom>
          <a:noFill/>
        </p:spPr>
        <p:txBody>
          <a:bodyPr wrap="square">
            <a:spAutoFit/>
          </a:bodyPr>
          <a:lstStyle/>
          <a:p>
            <a:r>
              <a:rPr lang="en-US" sz="1500" dirty="0"/>
              <a:t>A </a:t>
            </a:r>
            <a:r>
              <a:rPr lang="en-US" sz="1500" b="1" dirty="0"/>
              <a:t>deep feedforward (DFF) </a:t>
            </a:r>
            <a:r>
              <a:rPr lang="en-US" sz="1500" dirty="0"/>
              <a:t>neural network is architecture that consists of multiple layers of neurons where each layer applies a linear transformation followed by a non-linear activation function:</a:t>
            </a:r>
          </a:p>
        </p:txBody>
      </p:sp>
      <p:pic>
        <p:nvPicPr>
          <p:cNvPr id="13" name="Picture 12">
            <a:extLst>
              <a:ext uri="{FF2B5EF4-FFF2-40B4-BE49-F238E27FC236}">
                <a16:creationId xmlns:a16="http://schemas.microsoft.com/office/drawing/2014/main" id="{D29CEF40-B885-68C0-1089-F441ACF3E5C1}"/>
              </a:ext>
            </a:extLst>
          </p:cNvPr>
          <p:cNvPicPr>
            <a:picLocks noChangeAspect="1"/>
          </p:cNvPicPr>
          <p:nvPr/>
        </p:nvPicPr>
        <p:blipFill>
          <a:blip r:embed="rId5"/>
          <a:stretch>
            <a:fillRect/>
          </a:stretch>
        </p:blipFill>
        <p:spPr>
          <a:xfrm>
            <a:off x="1996313" y="2206098"/>
            <a:ext cx="2232327" cy="877881"/>
          </a:xfrm>
          <a:prstGeom prst="rect">
            <a:avLst/>
          </a:prstGeom>
        </p:spPr>
      </p:pic>
      <p:pic>
        <p:nvPicPr>
          <p:cNvPr id="15" name="Picture 14">
            <a:extLst>
              <a:ext uri="{FF2B5EF4-FFF2-40B4-BE49-F238E27FC236}">
                <a16:creationId xmlns:a16="http://schemas.microsoft.com/office/drawing/2014/main" id="{A0D7FA4E-C9E8-C67B-23B3-6AF758B46E4C}"/>
              </a:ext>
            </a:extLst>
          </p:cNvPr>
          <p:cNvPicPr>
            <a:picLocks noChangeAspect="1"/>
          </p:cNvPicPr>
          <p:nvPr/>
        </p:nvPicPr>
        <p:blipFill>
          <a:blip r:embed="rId6"/>
          <a:stretch>
            <a:fillRect/>
          </a:stretch>
        </p:blipFill>
        <p:spPr>
          <a:xfrm>
            <a:off x="874810" y="3044529"/>
            <a:ext cx="2603851" cy="1728151"/>
          </a:xfrm>
          <a:prstGeom prst="rect">
            <a:avLst/>
          </a:prstGeom>
        </p:spPr>
      </p:pic>
    </p:spTree>
    <p:extLst>
      <p:ext uri="{BB962C8B-B14F-4D97-AF65-F5344CB8AC3E}">
        <p14:creationId xmlns:p14="http://schemas.microsoft.com/office/powerpoint/2010/main" val="2679792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1B81209776AF40B8AAD3C366C78D42" ma:contentTypeVersion="19" ma:contentTypeDescription="Create a new document." ma:contentTypeScope="" ma:versionID="fbb3406e25de908b5a868738d5cb1834">
  <xsd:schema xmlns:xsd="http://www.w3.org/2001/XMLSchema" xmlns:xs="http://www.w3.org/2001/XMLSchema" xmlns:p="http://schemas.microsoft.com/office/2006/metadata/properties" xmlns:ns2="e3b5c32c-df6c-443f-b08b-73d85d62f2b5" xmlns:ns3="168931df-3f45-4445-be76-105235143e52" targetNamespace="http://schemas.microsoft.com/office/2006/metadata/properties" ma:root="true" ma:fieldsID="a51a2fd210533027d0c682d7a8bd76c2" ns2:_="" ns3:_="">
    <xsd:import namespace="e3b5c32c-df6c-443f-b08b-73d85d62f2b5"/>
    <xsd:import namespace="168931df-3f45-4445-be76-105235143e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5c32c-df6c-443f-b08b-73d85d62f2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Tag" ma:index="26" nillable="true" ma:displayName="Tag"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8931df-3f45-4445-be76-105235143e5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5244521-1179-49f0-ac58-4256886de161}" ma:internalName="TaxCatchAll" ma:showField="CatchAllData" ma:web="168931df-3f45-4445-be76-105235143e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68931df-3f45-4445-be76-105235143e52">
      <UserInfo>
        <DisplayName>CLDT Members</DisplayName>
        <AccountId>7</AccountId>
        <AccountType/>
      </UserInfo>
      <UserInfo>
        <DisplayName>Leonid Felikson</DisplayName>
        <AccountId>722</AccountId>
        <AccountType/>
      </UserInfo>
      <UserInfo>
        <DisplayName>Michelle Nguyen</DisplayName>
        <AccountId>3986</AccountId>
        <AccountType/>
      </UserInfo>
      <UserInfo>
        <DisplayName>Natalie Wang</DisplayName>
        <AccountId>7948</AccountId>
        <AccountType/>
      </UserInfo>
      <UserInfo>
        <DisplayName>Danielle Lynd</DisplayName>
        <AccountId>4194</AccountId>
        <AccountType/>
      </UserInfo>
      <UserInfo>
        <DisplayName>Chongyu Qu</DisplayName>
        <AccountId>4616</AccountId>
        <AccountType/>
      </UserInfo>
      <UserInfo>
        <DisplayName>Astrid Santiago</DisplayName>
        <AccountId>10364</AccountId>
        <AccountType/>
      </UserInfo>
    </SharedWithUsers>
    <lcf76f155ced4ddcb4097134ff3c332f xmlns="e3b5c32c-df6c-443f-b08b-73d85d62f2b5">
      <Terms xmlns="http://schemas.microsoft.com/office/infopath/2007/PartnerControls"/>
    </lcf76f155ced4ddcb4097134ff3c332f>
    <TaxCatchAll xmlns="168931df-3f45-4445-be76-105235143e52" xsi:nil="true"/>
    <Tag xmlns="e3b5c32c-df6c-443f-b08b-73d85d62f2b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0C1DF4-4B0B-4532-AD5E-FC8A9D25A0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b5c32c-df6c-443f-b08b-73d85d62f2b5"/>
    <ds:schemaRef ds:uri="168931df-3f45-4445-be76-105235143e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A04465-0014-4D33-ABA2-D6924F11FEE0}">
  <ds:schemaRefs>
    <ds:schemaRef ds:uri="http://schemas.microsoft.com/office/2006/metadata/properties"/>
    <ds:schemaRef ds:uri="http://schemas.microsoft.com/office/infopath/2007/PartnerControls"/>
    <ds:schemaRef ds:uri="http://schemas.openxmlformats.org/package/2006/metadata/core-properties"/>
    <ds:schemaRef ds:uri="168931df-3f45-4445-be76-105235143e52"/>
    <ds:schemaRef ds:uri="http://schemas.microsoft.com/office/2006/documentManagement/types"/>
    <ds:schemaRef ds:uri="http://purl.org/dc/terms/"/>
    <ds:schemaRef ds:uri="http://purl.org/dc/dcmitype/"/>
    <ds:schemaRef ds:uri="e3b5c32c-df6c-443f-b08b-73d85d62f2b5"/>
    <ds:schemaRef ds:uri="http://www.w3.org/XML/1998/namespace"/>
    <ds:schemaRef ds:uri="http://purl.org/dc/elements/1.1/"/>
  </ds:schemaRefs>
</ds:datastoreItem>
</file>

<file path=customXml/itemProps3.xml><?xml version="1.0" encoding="utf-8"?>
<ds:datastoreItem xmlns:ds="http://schemas.openxmlformats.org/officeDocument/2006/customXml" ds:itemID="{0F8F7E09-D485-4407-984B-97D2EA2C8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Intro_slides_Drgona</Template>
  <TotalTime>2217</TotalTime>
  <Words>1097</Words>
  <Application>Microsoft Office PowerPoint</Application>
  <PresentationFormat>On-screen Show (16:9)</PresentationFormat>
  <Paragraphs>105</Paragraphs>
  <Slides>16</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Aptos</vt:lpstr>
      <vt:lpstr>Arial</vt:lpstr>
      <vt:lpstr>Calibri</vt:lpstr>
      <vt:lpstr>Courier New</vt:lpstr>
      <vt:lpstr>Roboto</vt:lpstr>
      <vt:lpstr>Source Sans Pro</vt:lpstr>
      <vt:lpstr>Source Serif Pro</vt:lpstr>
      <vt:lpstr>Symbol</vt:lpstr>
      <vt:lpstr>Tahoma</vt:lpstr>
      <vt:lpstr>Times New Roman</vt:lpstr>
      <vt:lpstr>Wingdings</vt:lpstr>
      <vt:lpstr>EP Presentation Theme - Simple</vt:lpstr>
      <vt:lpstr>1_EP Presentation Theme - Fancy</vt:lpstr>
      <vt:lpstr>2_EP Presentation Theme - Special</vt:lpstr>
      <vt:lpstr>Introduction to Machine Learning and Control for Building Energy Systems</vt:lpstr>
      <vt:lpstr>Course Syllabus</vt:lpstr>
      <vt:lpstr>What is Machine Learning?</vt:lpstr>
      <vt:lpstr>Applications of Machine Learning in Engineering</vt:lpstr>
      <vt:lpstr>Supervised Learning </vt:lpstr>
      <vt:lpstr>Linear regression</vt:lpstr>
      <vt:lpstr>Polynomial regression</vt:lpstr>
      <vt:lpstr>Neural Networks</vt:lpstr>
      <vt:lpstr>Deep Learning</vt:lpstr>
      <vt:lpstr>Recurrent Neural Network (RNN) </vt:lpstr>
      <vt:lpstr>Residual Neural Network (ResNet) </vt:lpstr>
      <vt:lpstr>PowerPoint Presentation</vt:lpstr>
      <vt:lpstr>Gradient Descent</vt:lpstr>
      <vt:lpstr>Automatic Differentiation</vt:lpstr>
      <vt:lpstr>Homework Assignment</vt:lpstr>
      <vt:lpstr>Grading and Course Expectations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Machine Learning for Modeling, Optimization, and Control</dc:title>
  <dc:creator>Drgona, Jan</dc:creator>
  <cp:lastModifiedBy>Jan Drgona</cp:lastModifiedBy>
  <cp:revision>114</cp:revision>
  <dcterms:created xsi:type="dcterms:W3CDTF">2024-09-05T00:30:18Z</dcterms:created>
  <dcterms:modified xsi:type="dcterms:W3CDTF">2025-02-18T19:55:17Z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0x010100681B81209776AF40B8AAD3C366C78D42</vt:lpwstr>
  </property>
  <property fmtid="{D5CDD505-2E9C-101B-9397-08002B2CF9AE}" pid="3" name="MediaServiceImageTags">
    <vt:lpwstr/>
  </property>
</Properties>
</file>